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20" r:id="rId2"/>
    <p:sldId id="321" r:id="rId3"/>
    <p:sldId id="329" r:id="rId4"/>
    <p:sldId id="326" r:id="rId5"/>
    <p:sldId id="327" r:id="rId6"/>
    <p:sldId id="328" r:id="rId7"/>
    <p:sldId id="331" r:id="rId8"/>
    <p:sldId id="330" r:id="rId9"/>
  </p:sldIdLst>
  <p:sldSz cx="9144000" cy="6858000" type="screen4x3"/>
  <p:notesSz cx="6805613" cy="9939338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6FA06"/>
    <a:srgbClr val="FFFF66"/>
    <a:srgbClr val="0000FF"/>
    <a:srgbClr val="FFFFFF"/>
    <a:srgbClr val="FFD5EA"/>
    <a:srgbClr val="F9B1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78"/>
      </p:cViewPr>
      <p:guideLst>
        <p:guide orient="horz" pos="2160"/>
        <p:guide pos="2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2 Marcador de fecha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77A7773-624E-4A71-9D8B-40D2545BFB86}" type="datetimeFigureOut">
              <a:rPr lang="es-ES" altLang="ja-JP"/>
              <a:pPr>
                <a:defRPr/>
              </a:pPr>
              <a:t>05/11/2017</a:t>
            </a:fld>
            <a:endParaRPr lang="es-ES" altLang="ja-JP"/>
          </a:p>
        </p:txBody>
      </p:sp>
      <p:sp>
        <p:nvSpPr>
          <p:cNvPr id="4" name="3 Marcador de imagen de diapositiva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ja-JP" noProof="0"/>
              <a:t>Haga clic para modificar el estilo de texto del patrón</a:t>
            </a:r>
          </a:p>
          <a:p>
            <a:pPr lvl="1"/>
            <a:r>
              <a:rPr lang="es-ES" altLang="ja-JP" noProof="0"/>
              <a:t>Segundo nivel</a:t>
            </a:r>
          </a:p>
          <a:p>
            <a:pPr lvl="2"/>
            <a:r>
              <a:rPr lang="es-ES" altLang="ja-JP" noProof="0"/>
              <a:t>Tercer nivel</a:t>
            </a:r>
          </a:p>
          <a:p>
            <a:pPr lvl="3"/>
            <a:r>
              <a:rPr lang="es-ES" altLang="ja-JP" noProof="0"/>
              <a:t>Cuarto nivel</a:t>
            </a:r>
          </a:p>
          <a:p>
            <a:pPr lvl="4"/>
            <a:r>
              <a:rPr lang="es-ES" altLang="ja-JP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6 Marcador de número de diapositiva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13BED3-61B1-410D-9537-332BBA4E3BA4}" type="slidenum">
              <a:rPr lang="es-ES" altLang="ja-JP"/>
              <a:pPr>
                <a:defRPr/>
              </a:pPr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1935432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fld id="{F7C71E82-5892-48E0-B228-9CD0C5DDBEE7}" type="datetimeFigureOut">
              <a:rPr lang="ja-JP" altLang="en-US"/>
              <a:pPr>
                <a:defRPr/>
              </a:pPr>
              <a:t>2017/11/5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3EB5C0-F2F2-48A8-9E50-31904F5BA0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400109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30" y="83859"/>
            <a:ext cx="6649710" cy="861826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7" name="日付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fld id="{EF02056E-56B2-4104-B227-99BBA32BBA66}" type="datetimeFigureOut">
              <a:rPr lang="ja-JP" altLang="en-US"/>
              <a:pPr>
                <a:defRPr/>
              </a:pPr>
              <a:t>2017/11/5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9847C5-85A0-4EAA-870C-9B28D9C486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63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付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J. Knaster</a:t>
            </a:r>
            <a:endParaRPr lang="ja-JP" altLang="en-US" dirty="0"/>
          </a:p>
        </p:txBody>
      </p:sp>
      <p:sp>
        <p:nvSpPr>
          <p:cNvPr id="8" name="フッター プレースホルダー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6010" y="6356351"/>
            <a:ext cx="3556299" cy="365125"/>
          </a:xfrm>
        </p:spPr>
        <p:txBody>
          <a:bodyPr/>
          <a:lstStyle>
            <a:lvl1pPr defTabSz="342900">
              <a:defRPr kumimoji="0"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Workshop </a:t>
            </a:r>
          </a:p>
          <a:p>
            <a:pPr>
              <a:defRPr/>
            </a:pPr>
            <a:r>
              <a:rPr lang="en-US" altLang="ja-JP" dirty="0" smtClean="0"/>
              <a:t>Advanced Neutron Sources and its Applications</a:t>
            </a:r>
            <a:endParaRPr lang="ja-JP" altLang="en-US" dirty="0"/>
          </a:p>
        </p:txBody>
      </p:sp>
      <p:sp>
        <p:nvSpPr>
          <p:cNvPr id="9" name="スライド番号プレースホルダー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278CBA-619C-4B64-8CDA-47C96BB1700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71139" y="1126865"/>
            <a:ext cx="8229600" cy="4525963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altLang="ja-JP" dirty="0" err="1" smtClean="0"/>
              <a:t>Empezamos</a:t>
            </a:r>
            <a:endParaRPr lang="en-US" altLang="ja-JP" dirty="0" smtClean="0"/>
          </a:p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848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fld id="{789B131D-E175-45AF-8284-83B08D393763}" type="datetimeFigureOut">
              <a:rPr lang="ja-JP" altLang="en-US"/>
              <a:pPr>
                <a:defRPr/>
              </a:pPr>
              <a:t>2017/11/5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E998A8-A407-42C3-89D5-57216248F3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038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685800" eaLnBrk="1" hangingPunct="1">
              <a:defRPr kumimoji="1"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75E2FE4-747A-444A-866F-696F6E81A9E9}" type="datetimeFigureOut">
              <a:rPr lang="ja-JP" altLang="en-US"/>
              <a:pPr>
                <a:defRPr/>
              </a:pPr>
              <a:t>2017/11/5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5800" eaLnBrk="1" hangingPunct="1">
              <a:defRPr kumimoji="1"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kumimoji="1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7B31D3-96B4-4EE2-92CA-8303E7C615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80010" y="1268995"/>
            <a:ext cx="9246870" cy="1387735"/>
          </a:xfrm>
        </p:spPr>
        <p:txBody>
          <a:bodyPr/>
          <a:lstStyle/>
          <a:p>
            <a:r>
              <a:rPr kumimoji="1" lang="es-ES" sz="6000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Summary</a:t>
            </a:r>
            <a:endParaRPr kumimoji="1" lang="es-ES" sz="6000" b="1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s-ES" sz="6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kumimoji="1" lang="es-ES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1st Workshop </a:t>
            </a:r>
            <a:r>
              <a:rPr kumimoji="1" lang="es-ES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on</a:t>
            </a:r>
            <a:r>
              <a:rPr kumimoji="1" lang="es-ES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kumimoji="1" lang="es-ES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neutron</a:t>
            </a:r>
            <a:r>
              <a:rPr kumimoji="1" lang="es-ES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kumimoji="1" lang="es-ES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advanced</a:t>
            </a:r>
            <a:r>
              <a:rPr kumimoji="1" lang="es-ES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kumimoji="1" lang="es-ES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sources</a:t>
            </a:r>
            <a:r>
              <a:rPr kumimoji="1" lang="es-ES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kumimoji="1" lang="es-ES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kumimoji="1" lang="es-ES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applications</a:t>
            </a:r>
            <a:endParaRPr kumimoji="1"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0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869" y="18155"/>
            <a:ext cx="8229600" cy="4525963"/>
          </a:xfrm>
        </p:spPr>
        <p:txBody>
          <a:bodyPr/>
          <a:lstStyle/>
          <a:p>
            <a:r>
              <a:rPr kumimoji="1" lang="es-ES" dirty="0" err="1" smtClean="0"/>
              <a:t>We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have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had</a:t>
            </a:r>
            <a:r>
              <a:rPr kumimoji="1" lang="es-ES" dirty="0" smtClean="0"/>
              <a:t> intense </a:t>
            </a:r>
            <a:r>
              <a:rPr kumimoji="1" lang="es-ES" dirty="0" err="1" smtClean="0"/>
              <a:t>expositions</a:t>
            </a:r>
            <a:r>
              <a:rPr kumimoji="1" lang="es-ES" dirty="0" smtClean="0"/>
              <a:t> of </a:t>
            </a:r>
            <a:r>
              <a:rPr kumimoji="1" lang="es-ES" dirty="0" err="1" smtClean="0"/>
              <a:t>our</a:t>
            </a:r>
            <a:r>
              <a:rPr kumimoji="1" lang="es-ES" dirty="0" smtClean="0"/>
              <a:t> </a:t>
            </a:r>
            <a:r>
              <a:rPr kumimoji="1" lang="es-ES" dirty="0" err="1" smtClean="0"/>
              <a:t>projects</a:t>
            </a:r>
            <a:endParaRPr kumimoji="1" lang="es-ES" dirty="0" smtClean="0"/>
          </a:p>
          <a:p>
            <a:r>
              <a:rPr lang="es-ES" b="1" dirty="0" smtClean="0"/>
              <a:t>ADS</a:t>
            </a:r>
          </a:p>
          <a:p>
            <a:r>
              <a:rPr lang="es-ES" dirty="0" err="1" smtClean="0">
                <a:solidFill>
                  <a:srgbClr val="0070C0"/>
                </a:solidFill>
              </a:rPr>
              <a:t>Fusion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materials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err="1" smtClean="0">
                <a:solidFill>
                  <a:srgbClr val="0070C0"/>
                </a:solidFill>
              </a:rPr>
              <a:t>Transmutation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b="1" dirty="0" smtClean="0"/>
              <a:t>DT </a:t>
            </a:r>
            <a:r>
              <a:rPr lang="es-ES" b="1" dirty="0" err="1" smtClean="0"/>
              <a:t>sources</a:t>
            </a:r>
            <a:endParaRPr lang="es-ES" b="1" dirty="0" smtClean="0"/>
          </a:p>
          <a:p>
            <a:r>
              <a:rPr lang="es-ES" altLang="ja-JP" b="1" dirty="0" err="1"/>
              <a:t>BNCTs</a:t>
            </a:r>
            <a:endParaRPr lang="es-ES" altLang="ja-JP" b="1" dirty="0"/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had</a:t>
            </a:r>
            <a:r>
              <a:rPr lang="es-ES" dirty="0" smtClean="0"/>
              <a:t> a </a:t>
            </a:r>
            <a:r>
              <a:rPr lang="es-ES" dirty="0" err="1" smtClean="0"/>
              <a:t>beautiful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r>
              <a:rPr lang="es-ES" dirty="0" smtClean="0"/>
              <a:t> of </a:t>
            </a:r>
            <a:r>
              <a:rPr lang="es-ES" dirty="0" err="1" smtClean="0"/>
              <a:t>worldwide</a:t>
            </a:r>
            <a:r>
              <a:rPr lang="es-ES" dirty="0" smtClean="0"/>
              <a:t> </a:t>
            </a:r>
            <a:r>
              <a:rPr lang="es-ES" dirty="0" err="1" smtClean="0"/>
              <a:t>scenario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Kiyanagi</a:t>
            </a:r>
            <a:r>
              <a:rPr lang="es-ES" dirty="0" smtClean="0"/>
              <a:t>-san </a:t>
            </a:r>
            <a:endParaRPr kumimoji="1" lang="es-E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11" y="3618248"/>
            <a:ext cx="4335449" cy="312545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800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139" y="1126865"/>
            <a:ext cx="8229600" cy="3970915"/>
          </a:xfrm>
        </p:spPr>
        <p:txBody>
          <a:bodyPr/>
          <a:lstStyle/>
          <a:p>
            <a:r>
              <a:rPr lang="es-ES" altLang="ja-JP" dirty="0" err="1"/>
              <a:t>We</a:t>
            </a:r>
            <a:r>
              <a:rPr lang="es-ES" altLang="ja-JP" dirty="0"/>
              <a:t> </a:t>
            </a:r>
            <a:r>
              <a:rPr lang="es-ES" altLang="ja-JP" dirty="0" err="1"/>
              <a:t>have</a:t>
            </a:r>
            <a:r>
              <a:rPr lang="es-ES" altLang="ja-JP" dirty="0"/>
              <a:t> </a:t>
            </a:r>
            <a:r>
              <a:rPr lang="es-ES" altLang="ja-JP" dirty="0" err="1"/>
              <a:t>seen</a:t>
            </a:r>
            <a:r>
              <a:rPr lang="es-ES" altLang="ja-JP" dirty="0"/>
              <a:t> </a:t>
            </a:r>
            <a:r>
              <a:rPr lang="es-ES" altLang="ja-JP" dirty="0" err="1"/>
              <a:t>many</a:t>
            </a:r>
            <a:r>
              <a:rPr lang="es-ES" altLang="ja-JP" dirty="0"/>
              <a:t> </a:t>
            </a:r>
            <a:r>
              <a:rPr lang="es-ES" altLang="ja-JP" dirty="0" err="1"/>
              <a:t>commonalities</a:t>
            </a:r>
            <a:endParaRPr lang="es-ES" altLang="ja-JP" dirty="0"/>
          </a:p>
          <a:p>
            <a:endParaRPr lang="es-ES" altLang="ja-JP" dirty="0"/>
          </a:p>
          <a:p>
            <a:r>
              <a:rPr lang="es-ES" altLang="ja-JP" dirty="0" err="1"/>
              <a:t>On</a:t>
            </a:r>
            <a:r>
              <a:rPr lang="es-ES" altLang="ja-JP" dirty="0"/>
              <a:t> </a:t>
            </a:r>
            <a:r>
              <a:rPr lang="es-ES" altLang="ja-JP" dirty="0" err="1"/>
              <a:t>Accelerators</a:t>
            </a:r>
            <a:endParaRPr lang="es-ES" altLang="ja-JP" dirty="0"/>
          </a:p>
          <a:p>
            <a:r>
              <a:rPr lang="es-ES" altLang="ja-JP" dirty="0" err="1"/>
              <a:t>On</a:t>
            </a:r>
            <a:r>
              <a:rPr lang="es-ES" altLang="ja-JP" dirty="0"/>
              <a:t> </a:t>
            </a:r>
            <a:r>
              <a:rPr lang="es-ES" altLang="ja-JP" dirty="0" smtClean="0"/>
              <a:t>Targets</a:t>
            </a:r>
          </a:p>
          <a:p>
            <a:r>
              <a:rPr lang="es-ES" altLang="ja-JP" dirty="0" smtClean="0">
                <a:solidFill>
                  <a:srgbClr val="0070C0"/>
                </a:solidFill>
              </a:rPr>
              <a:t>Be, Hg, Li, </a:t>
            </a:r>
            <a:r>
              <a:rPr lang="es-ES" altLang="ja-JP" dirty="0" err="1" smtClean="0">
                <a:solidFill>
                  <a:srgbClr val="0070C0"/>
                </a:solidFill>
              </a:rPr>
              <a:t>tritium</a:t>
            </a:r>
            <a:endParaRPr lang="es-ES" altLang="ja-JP" dirty="0">
              <a:solidFill>
                <a:srgbClr val="0070C0"/>
              </a:solidFill>
            </a:endParaRPr>
          </a:p>
          <a:p>
            <a:r>
              <a:rPr lang="es-ES" altLang="ja-JP" dirty="0" smtClean="0">
                <a:solidFill>
                  <a:srgbClr val="0070C0"/>
                </a:solidFill>
              </a:rPr>
              <a:t>Solid, </a:t>
            </a:r>
            <a:r>
              <a:rPr lang="es-ES" altLang="ja-JP" dirty="0" err="1" smtClean="0">
                <a:solidFill>
                  <a:srgbClr val="0070C0"/>
                </a:solidFill>
              </a:rPr>
              <a:t>liquid</a:t>
            </a:r>
            <a:r>
              <a:rPr lang="es-ES" altLang="ja-JP" dirty="0" smtClean="0">
                <a:solidFill>
                  <a:srgbClr val="0070C0"/>
                </a:solidFill>
              </a:rPr>
              <a:t>, gas</a:t>
            </a:r>
            <a:endParaRPr lang="es-ES" altLang="ja-JP" dirty="0">
              <a:solidFill>
                <a:srgbClr val="0070C0"/>
              </a:solidFill>
            </a:endParaRPr>
          </a:p>
          <a:p>
            <a:r>
              <a:rPr lang="es-ES" altLang="ja-JP" dirty="0" err="1"/>
              <a:t>On</a:t>
            </a:r>
            <a:r>
              <a:rPr lang="es-ES" altLang="ja-JP" dirty="0"/>
              <a:t> </a:t>
            </a:r>
            <a:r>
              <a:rPr lang="es-ES" altLang="ja-JP" dirty="0" err="1"/>
              <a:t>Irradiation</a:t>
            </a:r>
            <a:r>
              <a:rPr lang="es-ES" altLang="ja-JP" dirty="0"/>
              <a:t> </a:t>
            </a:r>
            <a:r>
              <a:rPr lang="es-ES" altLang="ja-JP" dirty="0" err="1"/>
              <a:t>cells</a:t>
            </a:r>
            <a:endParaRPr lang="es-ES" altLang="ja-JP" dirty="0"/>
          </a:p>
          <a:p>
            <a:endParaRPr lang="es-ES" altLang="ja-JP" dirty="0"/>
          </a:p>
          <a:p>
            <a:r>
              <a:rPr lang="es-ES" altLang="ja-JP" dirty="0"/>
              <a:t>I </a:t>
            </a:r>
            <a:r>
              <a:rPr lang="es-ES" altLang="ja-JP" dirty="0" err="1"/>
              <a:t>also</a:t>
            </a:r>
            <a:r>
              <a:rPr lang="es-ES" altLang="ja-JP" dirty="0"/>
              <a:t> trust </a:t>
            </a:r>
            <a:r>
              <a:rPr lang="es-ES" altLang="ja-JP" dirty="0" err="1"/>
              <a:t>that</a:t>
            </a:r>
            <a:r>
              <a:rPr lang="es-ES" altLang="ja-JP" dirty="0"/>
              <a:t> </a:t>
            </a:r>
            <a:r>
              <a:rPr lang="es-ES" altLang="ja-JP" dirty="0" err="1"/>
              <a:t>networking</a:t>
            </a:r>
            <a:r>
              <a:rPr lang="es-ES" altLang="ja-JP" dirty="0"/>
              <a:t> has </a:t>
            </a:r>
            <a:r>
              <a:rPr lang="es-ES" altLang="ja-JP" dirty="0" err="1" smtClean="0"/>
              <a:t>grown</a:t>
            </a:r>
            <a:endParaRPr lang="es-ES" altLang="ja-JP" dirty="0" smtClean="0"/>
          </a:p>
          <a:p>
            <a:r>
              <a:rPr lang="es-ES" altLang="ja-JP" dirty="0" err="1"/>
              <a:t>t</a:t>
            </a:r>
            <a:r>
              <a:rPr lang="es-ES" altLang="ja-JP" dirty="0" err="1" smtClean="0"/>
              <a:t>hat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was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one</a:t>
            </a:r>
            <a:r>
              <a:rPr lang="es-ES" altLang="ja-JP" dirty="0" smtClean="0"/>
              <a:t> of </a:t>
            </a:r>
            <a:r>
              <a:rPr lang="es-ES" altLang="ja-JP" dirty="0" err="1" smtClean="0"/>
              <a:t>the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objectives</a:t>
            </a:r>
            <a:endParaRPr lang="es-ES" altLang="ja-JP" dirty="0"/>
          </a:p>
        </p:txBody>
      </p:sp>
    </p:spTree>
    <p:extLst>
      <p:ext uri="{BB962C8B-B14F-4D97-AF65-F5344CB8AC3E}">
        <p14:creationId xmlns:p14="http://schemas.microsoft.com/office/powerpoint/2010/main" val="142042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139" y="806825"/>
            <a:ext cx="8229600" cy="4525963"/>
          </a:xfrm>
        </p:spPr>
        <p:txBody>
          <a:bodyPr/>
          <a:lstStyle/>
          <a:p>
            <a:r>
              <a:rPr lang="es-ES" dirty="0" err="1" smtClean="0"/>
              <a:t>Various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r>
              <a:rPr lang="es-ES" dirty="0" smtClean="0"/>
              <a:t> </a:t>
            </a:r>
            <a:r>
              <a:rPr lang="es-ES" dirty="0" err="1" smtClean="0"/>
              <a:t>p</a:t>
            </a:r>
            <a:r>
              <a:rPr lang="es-ES" dirty="0" err="1" smtClean="0"/>
              <a:t>ossibly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properly</a:t>
            </a:r>
            <a:r>
              <a:rPr lang="es-ES" dirty="0" smtClean="0"/>
              <a:t> </a:t>
            </a:r>
            <a:r>
              <a:rPr lang="es-ES" dirty="0" err="1" smtClean="0"/>
              <a:t>covered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grasped</a:t>
            </a:r>
            <a:endParaRPr lang="es-ES" dirty="0" smtClean="0"/>
          </a:p>
          <a:p>
            <a:endParaRPr kumimoji="1" lang="es-ES" dirty="0"/>
          </a:p>
          <a:p>
            <a:r>
              <a:rPr lang="es-ES" dirty="0" err="1">
                <a:solidFill>
                  <a:srgbClr val="0070C0"/>
                </a:solidFill>
              </a:rPr>
              <a:t>s</a:t>
            </a:r>
            <a:r>
              <a:rPr lang="es-ES" dirty="0" err="1" smtClean="0">
                <a:solidFill>
                  <a:srgbClr val="0070C0"/>
                </a:solidFill>
              </a:rPr>
              <a:t>imulations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err="1">
                <a:solidFill>
                  <a:srgbClr val="0070C0"/>
                </a:solidFill>
              </a:rPr>
              <a:t>t</a:t>
            </a:r>
            <a:r>
              <a:rPr lang="es-ES" dirty="0" err="1" smtClean="0">
                <a:solidFill>
                  <a:srgbClr val="0070C0"/>
                </a:solidFill>
              </a:rPr>
              <a:t>esting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specimens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err="1" smtClean="0">
                <a:solidFill>
                  <a:srgbClr val="0070C0"/>
                </a:solidFill>
              </a:rPr>
              <a:t>d</a:t>
            </a:r>
            <a:r>
              <a:rPr kumimoji="1" lang="es-ES" dirty="0" err="1" smtClean="0">
                <a:solidFill>
                  <a:srgbClr val="0070C0"/>
                </a:solidFill>
              </a:rPr>
              <a:t>pas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extrapolation</a:t>
            </a:r>
            <a:endParaRPr kumimoji="1" lang="es-ES" dirty="0" smtClean="0">
              <a:solidFill>
                <a:srgbClr val="0070C0"/>
              </a:solidFill>
            </a:endParaRPr>
          </a:p>
          <a:p>
            <a:r>
              <a:rPr kumimoji="1" lang="es-ES" dirty="0" err="1" smtClean="0">
                <a:solidFill>
                  <a:srgbClr val="0070C0"/>
                </a:solidFill>
              </a:rPr>
              <a:t>cavitation</a:t>
            </a:r>
            <a:r>
              <a:rPr kumimoji="1" lang="es-ES" dirty="0" smtClean="0">
                <a:solidFill>
                  <a:srgbClr val="0070C0"/>
                </a:solidFill>
              </a:rPr>
              <a:t> </a:t>
            </a:r>
            <a:r>
              <a:rPr kumimoji="1" lang="es-ES" dirty="0" err="1" smtClean="0">
                <a:solidFill>
                  <a:srgbClr val="0070C0"/>
                </a:solidFill>
              </a:rPr>
              <a:t>phenomena</a:t>
            </a:r>
            <a:endParaRPr lang="es-ES" dirty="0">
              <a:solidFill>
                <a:srgbClr val="0070C0"/>
              </a:solidFill>
            </a:endParaRPr>
          </a:p>
          <a:p>
            <a:r>
              <a:rPr lang="es-ES" dirty="0" err="1" smtClean="0">
                <a:solidFill>
                  <a:srgbClr val="0070C0"/>
                </a:solidFill>
              </a:rPr>
              <a:t>alternative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applications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altLang="ja-JP" dirty="0" smtClean="0">
                <a:solidFill>
                  <a:srgbClr val="0070C0"/>
                </a:solidFill>
              </a:rPr>
              <a:t>new </a:t>
            </a:r>
            <a:r>
              <a:rPr lang="es-ES" altLang="ja-JP" dirty="0" err="1">
                <a:solidFill>
                  <a:srgbClr val="0070C0"/>
                </a:solidFill>
              </a:rPr>
              <a:t>ways</a:t>
            </a:r>
            <a:r>
              <a:rPr lang="es-ES" altLang="ja-JP" dirty="0">
                <a:solidFill>
                  <a:srgbClr val="0070C0"/>
                </a:solidFill>
              </a:rPr>
              <a:t> </a:t>
            </a:r>
            <a:r>
              <a:rPr lang="es-ES" altLang="ja-JP" dirty="0" err="1">
                <a:solidFill>
                  <a:srgbClr val="0070C0"/>
                </a:solidFill>
              </a:rPr>
              <a:t>for</a:t>
            </a:r>
            <a:r>
              <a:rPr lang="es-ES" altLang="ja-JP" dirty="0">
                <a:solidFill>
                  <a:srgbClr val="0070C0"/>
                </a:solidFill>
              </a:rPr>
              <a:t> </a:t>
            </a:r>
            <a:r>
              <a:rPr lang="es-ES" altLang="ja-JP" dirty="0" err="1">
                <a:solidFill>
                  <a:srgbClr val="0070C0"/>
                </a:solidFill>
              </a:rPr>
              <a:t>beam</a:t>
            </a:r>
            <a:r>
              <a:rPr lang="es-ES" altLang="ja-JP" dirty="0">
                <a:solidFill>
                  <a:srgbClr val="0070C0"/>
                </a:solidFill>
              </a:rPr>
              <a:t> </a:t>
            </a:r>
            <a:r>
              <a:rPr lang="es-ES" altLang="ja-JP" dirty="0" err="1">
                <a:solidFill>
                  <a:srgbClr val="0070C0"/>
                </a:solidFill>
              </a:rPr>
              <a:t>footprints</a:t>
            </a:r>
            <a:endParaRPr lang="es-ES" altLang="ja-JP" dirty="0">
              <a:solidFill>
                <a:srgbClr val="0070C0"/>
              </a:solidFill>
            </a:endParaRPr>
          </a:p>
          <a:p>
            <a:r>
              <a:rPr lang="es-ES" altLang="ja-JP" dirty="0" err="1" smtClean="0">
                <a:solidFill>
                  <a:srgbClr val="0070C0"/>
                </a:solidFill>
              </a:rPr>
              <a:t>additional</a:t>
            </a:r>
            <a:r>
              <a:rPr lang="es-ES" altLang="ja-JP" dirty="0" smtClean="0">
                <a:solidFill>
                  <a:srgbClr val="0070C0"/>
                </a:solidFill>
              </a:rPr>
              <a:t> </a:t>
            </a:r>
            <a:r>
              <a:rPr lang="es-ES" altLang="ja-JP" dirty="0" err="1">
                <a:solidFill>
                  <a:srgbClr val="0070C0"/>
                </a:solidFill>
              </a:rPr>
              <a:t>damage</a:t>
            </a:r>
            <a:r>
              <a:rPr lang="es-ES" altLang="ja-JP" dirty="0">
                <a:solidFill>
                  <a:srgbClr val="0070C0"/>
                </a:solidFill>
              </a:rPr>
              <a:t> </a:t>
            </a:r>
            <a:r>
              <a:rPr lang="es-ES" altLang="ja-JP" dirty="0" err="1">
                <a:solidFill>
                  <a:srgbClr val="0070C0"/>
                </a:solidFill>
              </a:rPr>
              <a:t>scenarios</a:t>
            </a:r>
            <a:r>
              <a:rPr lang="es-ES" altLang="ja-JP" dirty="0">
                <a:solidFill>
                  <a:srgbClr val="0070C0"/>
                </a:solidFill>
              </a:rPr>
              <a:t> of </a:t>
            </a:r>
            <a:r>
              <a:rPr lang="es-ES" altLang="ja-JP" dirty="0" smtClean="0">
                <a:solidFill>
                  <a:srgbClr val="0070C0"/>
                </a:solidFill>
              </a:rPr>
              <a:t>targets</a:t>
            </a:r>
          </a:p>
          <a:p>
            <a:endParaRPr lang="es-ES" altLang="ja-JP" dirty="0"/>
          </a:p>
          <a:p>
            <a:r>
              <a:rPr lang="es-ES" altLang="ja-JP" dirty="0" smtClean="0"/>
              <a:t>Time </a:t>
            </a:r>
            <a:r>
              <a:rPr lang="es-ES" altLang="ja-JP" dirty="0" err="1" smtClean="0"/>
              <a:t>seemed</a:t>
            </a:r>
            <a:r>
              <a:rPr lang="es-ES" altLang="ja-JP" dirty="0" smtClean="0"/>
              <a:t> short as per </a:t>
            </a:r>
            <a:r>
              <a:rPr lang="es-ES" altLang="ja-JP" dirty="0" err="1" smtClean="0"/>
              <a:t>the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topics</a:t>
            </a:r>
            <a:r>
              <a:rPr lang="es-ES" altLang="ja-JP" dirty="0" smtClean="0"/>
              <a:t> </a:t>
            </a:r>
            <a:r>
              <a:rPr lang="es-ES" altLang="ja-JP" dirty="0" err="1" smtClean="0"/>
              <a:t>addressed</a:t>
            </a:r>
            <a:endParaRPr lang="es-ES" altLang="ja-JP" dirty="0"/>
          </a:p>
          <a:p>
            <a:endParaRPr kumimoji="1" lang="es-ES" dirty="0"/>
          </a:p>
        </p:txBody>
      </p:sp>
    </p:spTree>
    <p:extLst>
      <p:ext uri="{BB962C8B-B14F-4D97-AF65-F5344CB8AC3E}">
        <p14:creationId xmlns:p14="http://schemas.microsoft.com/office/powerpoint/2010/main" val="44243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139" y="715385"/>
            <a:ext cx="8229600" cy="4525963"/>
          </a:xfrm>
        </p:spPr>
        <p:txBody>
          <a:bodyPr/>
          <a:lstStyle/>
          <a:p>
            <a:r>
              <a:rPr kumimoji="1" lang="es-ES" dirty="0" err="1" smtClean="0"/>
              <a:t>It</a:t>
            </a:r>
            <a:r>
              <a:rPr kumimoji="1" lang="es-ES" dirty="0" smtClean="0"/>
              <a:t> </a:t>
            </a:r>
            <a:r>
              <a:rPr kumimoji="1" lang="es-ES" dirty="0" err="1" smtClean="0"/>
              <a:t>is</a:t>
            </a:r>
            <a:r>
              <a:rPr kumimoji="1" lang="es-ES" dirty="0" smtClean="0"/>
              <a:t> </a:t>
            </a:r>
            <a:r>
              <a:rPr kumimoji="1" lang="es-ES" dirty="0" err="1" smtClean="0"/>
              <a:t>my</a:t>
            </a:r>
            <a:r>
              <a:rPr kumimoji="1" lang="es-ES" dirty="0" smtClean="0"/>
              <a:t> </a:t>
            </a:r>
            <a:r>
              <a:rPr kumimoji="1" lang="es-ES" dirty="0" err="1" smtClean="0"/>
              <a:t>perception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endParaRPr lang="es-ES" dirty="0" smtClean="0"/>
          </a:p>
          <a:p>
            <a:r>
              <a:rPr lang="es-ES" dirty="0" err="1"/>
              <a:t>t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initiative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smtClean="0"/>
              <a:t>be </a:t>
            </a:r>
            <a:r>
              <a:rPr lang="es-ES" dirty="0" err="1" smtClean="0"/>
              <a:t>repeated</a:t>
            </a:r>
            <a:r>
              <a:rPr lang="es-ES" dirty="0" smtClean="0"/>
              <a:t> </a:t>
            </a:r>
          </a:p>
          <a:p>
            <a:r>
              <a:rPr lang="es-ES" dirty="0" smtClean="0"/>
              <a:t>and </a:t>
            </a:r>
            <a:r>
              <a:rPr lang="es-ES" dirty="0" err="1" smtClean="0"/>
              <a:t>possibly</a:t>
            </a:r>
            <a:r>
              <a:rPr lang="es-ES" dirty="0" smtClean="0"/>
              <a:t> </a:t>
            </a:r>
            <a:r>
              <a:rPr lang="es-ES" dirty="0" err="1" smtClean="0"/>
              <a:t>grow</a:t>
            </a:r>
            <a:r>
              <a:rPr lang="es-ES" dirty="0" smtClean="0"/>
              <a:t> in </a:t>
            </a:r>
            <a:r>
              <a:rPr lang="es-ES" dirty="0" err="1" smtClean="0"/>
              <a:t>sco</a:t>
            </a:r>
            <a:r>
              <a:rPr lang="es-ES" dirty="0" err="1" smtClean="0"/>
              <a:t>pe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share </a:t>
            </a:r>
            <a:r>
              <a:rPr lang="es-ES" dirty="0" smtClean="0"/>
              <a:t>more and more</a:t>
            </a:r>
          </a:p>
          <a:p>
            <a:r>
              <a:rPr lang="es-ES" dirty="0" err="1">
                <a:solidFill>
                  <a:srgbClr val="0070C0"/>
                </a:solidFill>
              </a:rPr>
              <a:t>n</a:t>
            </a:r>
            <a:r>
              <a:rPr lang="es-ES" dirty="0" err="1" smtClean="0">
                <a:solidFill>
                  <a:srgbClr val="0070C0"/>
                </a:solidFill>
              </a:rPr>
              <a:t>ot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only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our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concerns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err="1"/>
              <a:t>b</a:t>
            </a:r>
            <a:r>
              <a:rPr lang="es-ES" dirty="0" err="1" smtClean="0"/>
              <a:t>ut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endParaRPr lang="es-ES" dirty="0"/>
          </a:p>
          <a:p>
            <a:r>
              <a:rPr lang="es-ES" dirty="0" err="1">
                <a:solidFill>
                  <a:srgbClr val="0070C0"/>
                </a:solidFill>
              </a:rPr>
              <a:t>t</a:t>
            </a:r>
            <a:r>
              <a:rPr lang="es-ES" dirty="0" err="1" smtClean="0">
                <a:solidFill>
                  <a:srgbClr val="0070C0"/>
                </a:solidFill>
              </a:rPr>
              <a:t>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solutions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found</a:t>
            </a:r>
            <a:endParaRPr lang="es-ES" dirty="0" smtClean="0">
              <a:solidFill>
                <a:srgbClr val="0070C0"/>
              </a:solidFill>
            </a:endParaRPr>
          </a:p>
          <a:p>
            <a:endParaRPr lang="es-ES" dirty="0"/>
          </a:p>
          <a:p>
            <a:r>
              <a:rPr lang="es-ES" dirty="0" smtClean="0"/>
              <a:t>IP </a:t>
            </a:r>
            <a:r>
              <a:rPr lang="es-ES" dirty="0" err="1" smtClean="0"/>
              <a:t>matters</a:t>
            </a:r>
            <a:r>
              <a:rPr lang="es-ES" dirty="0" smtClean="0"/>
              <a:t> are </a:t>
            </a:r>
            <a:r>
              <a:rPr lang="es-ES" dirty="0" err="1" smtClean="0"/>
              <a:t>always</a:t>
            </a:r>
            <a:r>
              <a:rPr lang="es-ES" dirty="0" smtClean="0"/>
              <a:t> controversial</a:t>
            </a:r>
          </a:p>
          <a:p>
            <a:r>
              <a:rPr lang="es-ES" dirty="0" err="1"/>
              <a:t>b</a:t>
            </a:r>
            <a:r>
              <a:rPr lang="es-ES" dirty="0" err="1" smtClean="0"/>
              <a:t>ut</a:t>
            </a:r>
            <a:r>
              <a:rPr lang="es-ES" dirty="0" smtClean="0"/>
              <a:t> </a:t>
            </a:r>
            <a:r>
              <a:rPr lang="es-ES" dirty="0" err="1" smtClean="0"/>
              <a:t>sometimes</a:t>
            </a:r>
            <a:r>
              <a:rPr lang="es-ES" dirty="0" smtClean="0"/>
              <a:t> are artificial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48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138" y="166745"/>
            <a:ext cx="8229600" cy="4525963"/>
          </a:xfrm>
        </p:spPr>
        <p:txBody>
          <a:bodyPr/>
          <a:lstStyle/>
          <a:p>
            <a:r>
              <a:rPr kumimoji="1" lang="es-ES" dirty="0" err="1" smtClean="0"/>
              <a:t>We</a:t>
            </a:r>
            <a:r>
              <a:rPr kumimoji="1" lang="es-ES" dirty="0" smtClean="0"/>
              <a:t> are </a:t>
            </a:r>
            <a:r>
              <a:rPr kumimoji="1" lang="es-ES" dirty="0" err="1" smtClean="0"/>
              <a:t>willing</a:t>
            </a:r>
            <a:r>
              <a:rPr kumimoji="1" lang="es-ES" dirty="0" smtClean="0"/>
              <a:t> to prepare </a:t>
            </a:r>
            <a:r>
              <a:rPr kumimoji="1" lang="es-ES" dirty="0" err="1" smtClean="0"/>
              <a:t>an</a:t>
            </a:r>
            <a:r>
              <a:rPr kumimoji="1" lang="es-ES" dirty="0" smtClean="0"/>
              <a:t> </a:t>
            </a:r>
            <a:r>
              <a:rPr kumimoji="1" lang="es-ES" dirty="0" err="1" smtClean="0"/>
              <a:t>articl</a:t>
            </a:r>
            <a:r>
              <a:rPr lang="es-ES" dirty="0" err="1" smtClean="0"/>
              <a:t>e</a:t>
            </a:r>
            <a:endParaRPr lang="es-ES" dirty="0" smtClean="0"/>
          </a:p>
          <a:p>
            <a:r>
              <a:rPr lang="es-ES" dirty="0" err="1"/>
              <a:t>o</a:t>
            </a:r>
            <a:r>
              <a:rPr kumimoji="1" lang="es-ES" dirty="0" err="1" smtClean="0"/>
              <a:t>n</a:t>
            </a:r>
            <a:r>
              <a:rPr kumimoji="1" lang="es-ES" dirty="0" smtClean="0"/>
              <a:t> </a:t>
            </a:r>
            <a:r>
              <a:rPr kumimoji="1" lang="es-ES" dirty="0" err="1" smtClean="0"/>
              <a:t>the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highlights</a:t>
            </a:r>
            <a:r>
              <a:rPr kumimoji="1" lang="es-ES" dirty="0" smtClean="0"/>
              <a:t> and </a:t>
            </a:r>
            <a:r>
              <a:rPr kumimoji="1" lang="es-ES" dirty="0" err="1" smtClean="0"/>
              <a:t>conclusions</a:t>
            </a:r>
            <a:r>
              <a:rPr kumimoji="1" lang="es-ES" dirty="0" smtClean="0"/>
              <a:t> of </a:t>
            </a:r>
            <a:r>
              <a:rPr kumimoji="1" lang="es-ES" dirty="0" err="1" smtClean="0"/>
              <a:t>our</a:t>
            </a:r>
            <a:r>
              <a:rPr kumimoji="1" lang="es-ES" dirty="0" smtClean="0"/>
              <a:t> Workshop in</a:t>
            </a:r>
          </a:p>
          <a:p>
            <a:endParaRPr lang="es-ES" dirty="0"/>
          </a:p>
          <a:p>
            <a:endParaRPr lang="es-ES" dirty="0"/>
          </a:p>
          <a:p>
            <a:endParaRPr kumimoji="1" lang="es-E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25" t="24667" r="71250" b="56444"/>
          <a:stretch/>
        </p:blipFill>
        <p:spPr>
          <a:xfrm>
            <a:off x="3252968" y="1246805"/>
            <a:ext cx="2219394" cy="2902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749" t="8889" r="19626" b="34667"/>
          <a:stretch/>
        </p:blipFill>
        <p:spPr>
          <a:xfrm>
            <a:off x="2121397" y="4287024"/>
            <a:ext cx="4462281" cy="22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1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839" y="1504055"/>
            <a:ext cx="8229600" cy="3022225"/>
          </a:xfrm>
        </p:spPr>
        <p:txBody>
          <a:bodyPr/>
          <a:lstStyle/>
          <a:p>
            <a:r>
              <a:rPr kumimoji="1" lang="es-ES" dirty="0" smtClean="0"/>
              <a:t>I </a:t>
            </a:r>
            <a:r>
              <a:rPr kumimoji="1" lang="es-ES" dirty="0" err="1" smtClean="0"/>
              <a:t>have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already</a:t>
            </a:r>
            <a:r>
              <a:rPr kumimoji="1" lang="es-ES" dirty="0" smtClean="0"/>
              <a:t> </a:t>
            </a:r>
            <a:r>
              <a:rPr kumimoji="1" lang="es-ES" dirty="0" err="1" smtClean="0"/>
              <a:t>sent</a:t>
            </a:r>
            <a:r>
              <a:rPr kumimoji="1" lang="es-ES" dirty="0" smtClean="0"/>
              <a:t> to </a:t>
            </a:r>
            <a:r>
              <a:rPr kumimoji="1" lang="es-ES" dirty="0" err="1" smtClean="0"/>
              <a:t>all</a:t>
            </a:r>
            <a:r>
              <a:rPr kumimoji="1" lang="es-ES" dirty="0" smtClean="0"/>
              <a:t> of </a:t>
            </a:r>
            <a:r>
              <a:rPr kumimoji="1" lang="es-ES" dirty="0" err="1" smtClean="0"/>
              <a:t>you</a:t>
            </a:r>
            <a:r>
              <a:rPr kumimoji="1" lang="es-ES" dirty="0" smtClean="0"/>
              <a:t> </a:t>
            </a:r>
            <a:r>
              <a:rPr kumimoji="1" lang="es-ES" dirty="0" err="1" smtClean="0"/>
              <a:t>by</a:t>
            </a:r>
            <a:r>
              <a:rPr kumimoji="1" lang="es-ES" dirty="0" smtClean="0"/>
              <a:t> e-mail a </a:t>
            </a:r>
            <a:r>
              <a:rPr kumimoji="1" lang="es-ES" dirty="0" err="1" smtClean="0"/>
              <a:t>zipped</a:t>
            </a:r>
            <a:r>
              <a:rPr kumimoji="1" lang="es-ES" dirty="0" smtClean="0"/>
              <a:t> file </a:t>
            </a:r>
          </a:p>
          <a:p>
            <a:r>
              <a:rPr lang="es-ES" dirty="0" err="1"/>
              <a:t>w</a:t>
            </a:r>
            <a:r>
              <a:rPr lang="es-ES" dirty="0" err="1" smtClean="0"/>
              <a:t>ith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kumimoji="1" lang="es-ES" dirty="0" err="1" smtClean="0"/>
              <a:t>the</a:t>
            </a:r>
            <a:r>
              <a:rPr kumimoji="1" lang="es-ES" dirty="0" smtClean="0"/>
              <a:t> </a:t>
            </a:r>
            <a:r>
              <a:rPr kumimoji="1" lang="es-ES" dirty="0" err="1" smtClean="0"/>
              <a:t>slides</a:t>
            </a:r>
            <a:r>
              <a:rPr kumimoji="1" lang="es-ES" dirty="0" smtClean="0"/>
              <a:t> </a:t>
            </a:r>
          </a:p>
          <a:p>
            <a:r>
              <a:rPr lang="es-ES" i="1" dirty="0" err="1" smtClean="0">
                <a:solidFill>
                  <a:srgbClr val="0070C0"/>
                </a:solidFill>
              </a:rPr>
              <a:t>with</a:t>
            </a:r>
            <a:r>
              <a:rPr lang="es-ES" i="1" dirty="0" smtClean="0">
                <a:solidFill>
                  <a:srgbClr val="0070C0"/>
                </a:solidFill>
              </a:rPr>
              <a:t> </a:t>
            </a:r>
            <a:r>
              <a:rPr lang="es-ES" i="1" dirty="0" err="1" smtClean="0">
                <a:solidFill>
                  <a:srgbClr val="0070C0"/>
                </a:solidFill>
              </a:rPr>
              <a:t>the</a:t>
            </a:r>
            <a:r>
              <a:rPr lang="es-ES" i="1" dirty="0" smtClean="0">
                <a:solidFill>
                  <a:srgbClr val="0070C0"/>
                </a:solidFill>
              </a:rPr>
              <a:t> </a:t>
            </a:r>
            <a:r>
              <a:rPr lang="es-ES" i="1" dirty="0" err="1" smtClean="0">
                <a:solidFill>
                  <a:srgbClr val="0070C0"/>
                </a:solidFill>
              </a:rPr>
              <a:t>exception</a:t>
            </a:r>
            <a:r>
              <a:rPr lang="es-ES" i="1" dirty="0">
                <a:solidFill>
                  <a:srgbClr val="0070C0"/>
                </a:solidFill>
              </a:rPr>
              <a:t> </a:t>
            </a:r>
            <a:r>
              <a:rPr lang="es-ES" i="1" dirty="0" smtClean="0">
                <a:solidFill>
                  <a:srgbClr val="0070C0"/>
                </a:solidFill>
              </a:rPr>
              <a:t>of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D-T </a:t>
            </a:r>
            <a:r>
              <a:rPr lang="en-US" i="1" dirty="0">
                <a:solidFill>
                  <a:srgbClr val="0070C0"/>
                </a:solidFill>
              </a:rPr>
              <a:t>neutron sources </a:t>
            </a:r>
            <a:r>
              <a:rPr lang="en-US" i="1" dirty="0" smtClean="0">
                <a:solidFill>
                  <a:srgbClr val="0070C0"/>
                </a:solidFill>
              </a:rPr>
              <a:t>by </a:t>
            </a:r>
            <a:r>
              <a:rPr lang="en-US" i="1" dirty="0">
                <a:solidFill>
                  <a:srgbClr val="0070C0"/>
                </a:solidFill>
              </a:rPr>
              <a:t>Y. Wu (FDS)</a:t>
            </a:r>
            <a:endParaRPr lang="es-ES" i="1" dirty="0">
              <a:solidFill>
                <a:srgbClr val="0070C0"/>
              </a:solidFill>
            </a:endParaRPr>
          </a:p>
          <a:p>
            <a:endParaRPr kumimoji="1" lang="es-ES" dirty="0" smtClean="0"/>
          </a:p>
          <a:p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prepare </a:t>
            </a:r>
            <a:r>
              <a:rPr lang="es-ES" dirty="0" err="1" smtClean="0"/>
              <a:t>rapidly</a:t>
            </a:r>
            <a:r>
              <a:rPr lang="es-ES" dirty="0" smtClean="0"/>
              <a:t> a </a:t>
            </a:r>
            <a:r>
              <a:rPr lang="es-ES" dirty="0" err="1" smtClean="0"/>
              <a:t>weblink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easy</a:t>
            </a:r>
            <a:r>
              <a:rPr lang="es-ES" dirty="0" smtClean="0"/>
              <a:t> </a:t>
            </a:r>
            <a:r>
              <a:rPr lang="es-ES" dirty="0" err="1" smtClean="0"/>
              <a:t>download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53695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839" y="783965"/>
            <a:ext cx="8229600" cy="5411095"/>
          </a:xfrm>
        </p:spPr>
        <p:txBody>
          <a:bodyPr/>
          <a:lstStyle/>
          <a:p>
            <a:r>
              <a:rPr kumimoji="1" lang="es-ES" dirty="0" err="1" smtClean="0"/>
              <a:t>Thanks</a:t>
            </a:r>
            <a:r>
              <a:rPr kumimoji="1" lang="es-ES" dirty="0" smtClean="0"/>
              <a:t> to</a:t>
            </a:r>
          </a:p>
          <a:p>
            <a:r>
              <a:rPr lang="es-ES" dirty="0" err="1" smtClean="0">
                <a:solidFill>
                  <a:srgbClr val="0070C0"/>
                </a:solidFill>
              </a:rPr>
              <a:t>Ochiai</a:t>
            </a:r>
            <a:r>
              <a:rPr lang="es-ES" dirty="0" smtClean="0">
                <a:solidFill>
                  <a:srgbClr val="0070C0"/>
                </a:solidFill>
              </a:rPr>
              <a:t>-san</a:t>
            </a:r>
          </a:p>
          <a:p>
            <a:r>
              <a:rPr kumimoji="1" lang="es-ES" dirty="0" err="1" smtClean="0">
                <a:solidFill>
                  <a:srgbClr val="0070C0"/>
                </a:solidFill>
              </a:rPr>
              <a:t>O’hira</a:t>
            </a:r>
            <a:r>
              <a:rPr kumimoji="1" lang="es-ES" dirty="0" smtClean="0">
                <a:solidFill>
                  <a:srgbClr val="0070C0"/>
                </a:solidFill>
              </a:rPr>
              <a:t>-san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Ibarra-san</a:t>
            </a:r>
          </a:p>
          <a:p>
            <a:r>
              <a:rPr lang="es-ES" dirty="0" err="1" smtClean="0">
                <a:solidFill>
                  <a:srgbClr val="0070C0"/>
                </a:solidFill>
              </a:rPr>
              <a:t>Heidinger</a:t>
            </a:r>
            <a:r>
              <a:rPr lang="es-ES" dirty="0" smtClean="0">
                <a:solidFill>
                  <a:srgbClr val="0070C0"/>
                </a:solidFill>
              </a:rPr>
              <a:t>-san</a:t>
            </a:r>
          </a:p>
          <a:p>
            <a:endParaRPr lang="es-ES" dirty="0"/>
          </a:p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nice</a:t>
            </a:r>
            <a:r>
              <a:rPr lang="es-ES" dirty="0" smtClean="0"/>
              <a:t> </a:t>
            </a:r>
            <a:r>
              <a:rPr lang="es-ES" dirty="0" err="1" smtClean="0"/>
              <a:t>initiative</a:t>
            </a:r>
            <a:endParaRPr lang="es-ES" dirty="0" smtClean="0"/>
          </a:p>
          <a:p>
            <a:endParaRPr lang="es-ES" dirty="0"/>
          </a:p>
          <a:p>
            <a:r>
              <a:rPr lang="es-ES" b="1" dirty="0" smtClean="0"/>
              <a:t>And </a:t>
            </a:r>
            <a:r>
              <a:rPr lang="es-ES" b="1" dirty="0" err="1" smtClean="0"/>
              <a:t>now</a:t>
            </a:r>
            <a:r>
              <a:rPr lang="es-ES" b="1" dirty="0" smtClean="0"/>
              <a:t> Ibarra-san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dirty="0" err="1" smtClean="0"/>
              <a:t>going</a:t>
            </a:r>
            <a:r>
              <a:rPr lang="es-ES" b="1" dirty="0" smtClean="0"/>
              <a:t> to </a:t>
            </a:r>
            <a:r>
              <a:rPr lang="es-ES" b="1" dirty="0" err="1" smtClean="0"/>
              <a:t>say</a:t>
            </a:r>
            <a:r>
              <a:rPr lang="es-ES" b="1" dirty="0" smtClean="0"/>
              <a:t> </a:t>
            </a:r>
            <a:r>
              <a:rPr lang="es-ES" b="1" dirty="0" err="1" smtClean="0"/>
              <a:t>something</a:t>
            </a:r>
            <a:r>
              <a:rPr lang="es-ES" b="1" dirty="0" smtClean="0"/>
              <a:t>…</a:t>
            </a:r>
            <a:endParaRPr lang="es-ES" b="1" dirty="0"/>
          </a:p>
          <a:p>
            <a:endParaRPr lang="es-ES" b="1" dirty="0" smtClean="0"/>
          </a:p>
          <a:p>
            <a:endParaRPr kumimoji="1" lang="es-ES" b="1" dirty="0"/>
          </a:p>
        </p:txBody>
      </p:sp>
    </p:spTree>
    <p:extLst>
      <p:ext uri="{BB962C8B-B14F-4D97-AF65-F5344CB8AC3E}">
        <p14:creationId xmlns:p14="http://schemas.microsoft.com/office/powerpoint/2010/main" val="131409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4248</TotalTime>
  <Words>224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Comic Sans MS</vt:lpstr>
      <vt:lpstr>Office ​​テーマ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</dc:creator>
  <cp:lastModifiedBy>E5470_01</cp:lastModifiedBy>
  <cp:revision>273</cp:revision>
  <cp:lastPrinted>2017-10-26T04:19:41Z</cp:lastPrinted>
  <dcterms:created xsi:type="dcterms:W3CDTF">2017-03-08T14:07:17Z</dcterms:created>
  <dcterms:modified xsi:type="dcterms:W3CDTF">2017-11-05T06:38:46Z</dcterms:modified>
</cp:coreProperties>
</file>