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media/image7.JPG" ContentType="image/jpeg"/>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media/image8.JPG" ContentType="image/jpeg"/>
  <Override PartName="/ppt/charts/chart5.xml" ContentType="application/vnd.openxmlformats-officedocument.drawingml.chart+xml"/>
  <Override PartName="/ppt/drawings/drawing3.xml" ContentType="application/vnd.openxmlformats-officedocument.drawingml.chartshapes+xml"/>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sldIdLst>
    <p:sldId id="256" r:id="rId4"/>
    <p:sldId id="308" r:id="rId5"/>
    <p:sldId id="307" r:id="rId6"/>
    <p:sldId id="257" r:id="rId7"/>
    <p:sldId id="332" r:id="rId8"/>
    <p:sldId id="341" r:id="rId9"/>
    <p:sldId id="333" r:id="rId10"/>
    <p:sldId id="337" r:id="rId11"/>
    <p:sldId id="266" r:id="rId12"/>
    <p:sldId id="267" r:id="rId13"/>
    <p:sldId id="365" r:id="rId14"/>
    <p:sldId id="277" r:id="rId15"/>
    <p:sldId id="327" r:id="rId16"/>
    <p:sldId id="368" r:id="rId17"/>
    <p:sldId id="362" r:id="rId18"/>
    <p:sldId id="281" r:id="rId19"/>
    <p:sldId id="282" r:id="rId20"/>
    <p:sldId id="283" r:id="rId21"/>
    <p:sldId id="285" r:id="rId22"/>
    <p:sldId id="366" r:id="rId23"/>
    <p:sldId id="367" r:id="rId24"/>
    <p:sldId id="286" r:id="rId25"/>
    <p:sldId id="287" r:id="rId26"/>
    <p:sldId id="28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4660"/>
  </p:normalViewPr>
  <p:slideViewPr>
    <p:cSldViewPr snapToGrid="0">
      <p:cViewPr varScale="1">
        <p:scale>
          <a:sx n="86" d="100"/>
          <a:sy n="86" d="100"/>
        </p:scale>
        <p:origin x="160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usuke\Desktop\&#21330;&#35542;\&#20966;&#29702;&#28168;&#12415;&#12487;&#12540;&#12479;\3&#31456;&#29992;\3.1\Be&#21336;&#20307;&#21402;&#12373;3mm&#12395;4&#65374;30MeV&#12398;&#12456;&#12493;&#12523;&#12462;&#12540;&#12434;&#20837;&#23556;&#12375;&#12383;&#12392;&#12365;&#12398;&#20013;&#24615;&#23376;&#25968;&#12392;&#35282;&#24230;&#20998;&#24067;.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yusuke\Desktop\&#21330;&#35542;\&#20966;&#29702;&#28168;&#12415;&#12487;&#12540;&#12479;\3&#31456;&#29992;\3.2\Be&#21336;&#20307;&#12395;8MeV&#12398;&#12456;&#12493;&#12523;&#12462;&#12540;&#12434;&#25171;&#12385;&#36796;&#12435;&#12384;&#26178;&#12398;&#20013;&#24615;&#23376;&#30330;&#29983;&#25968;&#12392;&#35282;&#24230;&#20998;&#2406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yusuke\Desktop\&#21330;&#35542;\&#20966;&#29702;&#28168;&#12415;&#12487;&#12540;&#12479;\3&#31456;&#29992;\3.2\Be&#21336;&#20307;&#12395;8MeV&#12398;&#12456;&#12493;&#12523;&#12462;&#12540;&#12434;&#25171;&#12385;&#36796;&#12435;&#12384;&#26178;&#12398;&#20013;&#24615;&#23376;&#30330;&#29983;&#25968;&#12392;&#35282;&#24230;&#20998;&#2406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78872804226801"/>
          <c:y val="3.3372960732849601E-2"/>
          <c:w val="0.73373105094214297"/>
          <c:h val="0.81798363439864197"/>
        </c:manualLayout>
      </c:layout>
      <c:scatterChart>
        <c:scatterStyle val="lineMarker"/>
        <c:varyColors val="0"/>
        <c:ser>
          <c:idx val="1"/>
          <c:order val="0"/>
          <c:tx>
            <c:strRef>
              <c:f>0°</c:f>
              <c:strCache>
                <c:ptCount val="1"/>
                <c:pt idx="0">
                  <c:v>0°</c:v>
                </c:pt>
              </c:strCache>
            </c:strRef>
          </c:tx>
          <c:spPr>
            <a:ln w="3175" cap="rnd" cmpd="sng" algn="ctr">
              <a:solidFill>
                <a:srgbClr val="00FFFF"/>
              </a:solidFill>
              <a:prstDash val="solid"/>
              <a:round/>
            </a:ln>
          </c:spPr>
          <c:marker>
            <c:symbol val="none"/>
          </c:marker>
          <c:xVal>
            <c:numRef>
              <c:f>'30Mev 3mm'!$D$4:$D$358</c:f>
              <c:numCache>
                <c:formatCode>0.00E+00</c:formatCode>
                <c:ptCount val="35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0.33000000000000101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pt idx="145">
                  <c:v>10.1</c:v>
                </c:pt>
                <c:pt idx="146">
                  <c:v>10.199999999999999</c:v>
                </c:pt>
                <c:pt idx="147">
                  <c:v>10.3</c:v>
                </c:pt>
                <c:pt idx="148">
                  <c:v>10.4</c:v>
                </c:pt>
                <c:pt idx="149">
                  <c:v>10.5</c:v>
                </c:pt>
                <c:pt idx="150">
                  <c:v>10.6</c:v>
                </c:pt>
                <c:pt idx="151">
                  <c:v>10.7</c:v>
                </c:pt>
                <c:pt idx="152">
                  <c:v>10.8</c:v>
                </c:pt>
                <c:pt idx="153">
                  <c:v>10.9</c:v>
                </c:pt>
                <c:pt idx="154">
                  <c:v>11</c:v>
                </c:pt>
                <c:pt idx="155">
                  <c:v>11.1</c:v>
                </c:pt>
                <c:pt idx="156">
                  <c:v>11.2</c:v>
                </c:pt>
                <c:pt idx="157">
                  <c:v>11.3</c:v>
                </c:pt>
                <c:pt idx="158">
                  <c:v>11.4</c:v>
                </c:pt>
                <c:pt idx="159">
                  <c:v>11.5</c:v>
                </c:pt>
                <c:pt idx="160">
                  <c:v>11.6</c:v>
                </c:pt>
                <c:pt idx="161">
                  <c:v>11.7</c:v>
                </c:pt>
                <c:pt idx="162">
                  <c:v>11.8</c:v>
                </c:pt>
                <c:pt idx="163">
                  <c:v>11.9</c:v>
                </c:pt>
                <c:pt idx="164">
                  <c:v>12</c:v>
                </c:pt>
                <c:pt idx="165">
                  <c:v>12.1</c:v>
                </c:pt>
                <c:pt idx="166">
                  <c:v>12.2</c:v>
                </c:pt>
                <c:pt idx="167">
                  <c:v>12.3</c:v>
                </c:pt>
                <c:pt idx="168">
                  <c:v>12.4</c:v>
                </c:pt>
                <c:pt idx="169">
                  <c:v>12.5</c:v>
                </c:pt>
                <c:pt idx="170">
                  <c:v>12.6</c:v>
                </c:pt>
                <c:pt idx="171">
                  <c:v>12.7</c:v>
                </c:pt>
                <c:pt idx="172">
                  <c:v>12.8</c:v>
                </c:pt>
                <c:pt idx="173">
                  <c:v>12.9</c:v>
                </c:pt>
                <c:pt idx="174">
                  <c:v>13</c:v>
                </c:pt>
                <c:pt idx="175">
                  <c:v>13.1</c:v>
                </c:pt>
                <c:pt idx="176">
                  <c:v>13.2</c:v>
                </c:pt>
                <c:pt idx="177">
                  <c:v>13.3</c:v>
                </c:pt>
                <c:pt idx="178">
                  <c:v>13.4</c:v>
                </c:pt>
                <c:pt idx="179">
                  <c:v>13.5</c:v>
                </c:pt>
                <c:pt idx="180">
                  <c:v>13.6</c:v>
                </c:pt>
                <c:pt idx="181">
                  <c:v>13.7</c:v>
                </c:pt>
                <c:pt idx="182">
                  <c:v>13.8</c:v>
                </c:pt>
                <c:pt idx="183">
                  <c:v>13.9</c:v>
                </c:pt>
                <c:pt idx="184">
                  <c:v>14</c:v>
                </c:pt>
                <c:pt idx="185">
                  <c:v>14.1</c:v>
                </c:pt>
                <c:pt idx="186">
                  <c:v>14.2</c:v>
                </c:pt>
                <c:pt idx="187">
                  <c:v>14.3</c:v>
                </c:pt>
                <c:pt idx="188">
                  <c:v>14.4</c:v>
                </c:pt>
                <c:pt idx="189">
                  <c:v>14.5</c:v>
                </c:pt>
                <c:pt idx="190">
                  <c:v>14.6</c:v>
                </c:pt>
                <c:pt idx="191">
                  <c:v>14.7</c:v>
                </c:pt>
                <c:pt idx="192">
                  <c:v>14.8</c:v>
                </c:pt>
                <c:pt idx="193">
                  <c:v>14.9</c:v>
                </c:pt>
                <c:pt idx="194">
                  <c:v>15</c:v>
                </c:pt>
                <c:pt idx="195">
                  <c:v>15.1</c:v>
                </c:pt>
                <c:pt idx="196">
                  <c:v>15.2</c:v>
                </c:pt>
                <c:pt idx="197">
                  <c:v>15.3</c:v>
                </c:pt>
                <c:pt idx="198">
                  <c:v>15.4</c:v>
                </c:pt>
                <c:pt idx="199">
                  <c:v>15.5</c:v>
                </c:pt>
                <c:pt idx="200">
                  <c:v>15.6</c:v>
                </c:pt>
                <c:pt idx="201">
                  <c:v>15.7</c:v>
                </c:pt>
                <c:pt idx="202">
                  <c:v>15.8</c:v>
                </c:pt>
                <c:pt idx="203">
                  <c:v>15.9</c:v>
                </c:pt>
                <c:pt idx="204">
                  <c:v>16</c:v>
                </c:pt>
                <c:pt idx="205">
                  <c:v>16.100000000000001</c:v>
                </c:pt>
                <c:pt idx="206">
                  <c:v>16.2</c:v>
                </c:pt>
                <c:pt idx="207">
                  <c:v>16.3</c:v>
                </c:pt>
                <c:pt idx="208">
                  <c:v>16.399999999999999</c:v>
                </c:pt>
                <c:pt idx="209">
                  <c:v>16.5</c:v>
                </c:pt>
                <c:pt idx="210">
                  <c:v>16.600000000000001</c:v>
                </c:pt>
                <c:pt idx="211">
                  <c:v>16.7</c:v>
                </c:pt>
                <c:pt idx="212">
                  <c:v>16.8</c:v>
                </c:pt>
                <c:pt idx="213">
                  <c:v>16.899999999999999</c:v>
                </c:pt>
                <c:pt idx="214">
                  <c:v>17</c:v>
                </c:pt>
                <c:pt idx="215">
                  <c:v>17.100000000000001</c:v>
                </c:pt>
                <c:pt idx="216">
                  <c:v>17.2</c:v>
                </c:pt>
                <c:pt idx="217">
                  <c:v>17.3</c:v>
                </c:pt>
                <c:pt idx="218">
                  <c:v>17.399999999999999</c:v>
                </c:pt>
                <c:pt idx="219">
                  <c:v>17.5</c:v>
                </c:pt>
                <c:pt idx="220">
                  <c:v>17.600000000000001</c:v>
                </c:pt>
                <c:pt idx="221">
                  <c:v>17.7</c:v>
                </c:pt>
                <c:pt idx="222">
                  <c:v>17.8</c:v>
                </c:pt>
                <c:pt idx="223">
                  <c:v>17.899999999999999</c:v>
                </c:pt>
                <c:pt idx="224">
                  <c:v>18</c:v>
                </c:pt>
                <c:pt idx="225">
                  <c:v>18.100000000000001</c:v>
                </c:pt>
                <c:pt idx="226">
                  <c:v>18.2</c:v>
                </c:pt>
                <c:pt idx="227">
                  <c:v>18.3</c:v>
                </c:pt>
                <c:pt idx="228">
                  <c:v>18.399999999999999</c:v>
                </c:pt>
                <c:pt idx="229">
                  <c:v>18.5</c:v>
                </c:pt>
                <c:pt idx="230">
                  <c:v>18.600000000000001</c:v>
                </c:pt>
                <c:pt idx="231">
                  <c:v>18.7</c:v>
                </c:pt>
                <c:pt idx="232">
                  <c:v>18.8</c:v>
                </c:pt>
                <c:pt idx="233">
                  <c:v>18.899999999999999</c:v>
                </c:pt>
                <c:pt idx="234">
                  <c:v>19</c:v>
                </c:pt>
                <c:pt idx="235">
                  <c:v>19.100000000000001</c:v>
                </c:pt>
                <c:pt idx="236">
                  <c:v>19.2</c:v>
                </c:pt>
                <c:pt idx="237">
                  <c:v>19.3</c:v>
                </c:pt>
                <c:pt idx="238">
                  <c:v>19.399999999999999</c:v>
                </c:pt>
                <c:pt idx="239">
                  <c:v>19.5</c:v>
                </c:pt>
                <c:pt idx="240">
                  <c:v>19.600000000000001</c:v>
                </c:pt>
                <c:pt idx="241">
                  <c:v>19.7</c:v>
                </c:pt>
                <c:pt idx="242">
                  <c:v>19.8</c:v>
                </c:pt>
                <c:pt idx="243">
                  <c:v>19.899999999999999</c:v>
                </c:pt>
                <c:pt idx="244">
                  <c:v>20</c:v>
                </c:pt>
                <c:pt idx="245">
                  <c:v>20.100000000000001</c:v>
                </c:pt>
                <c:pt idx="246">
                  <c:v>20.2</c:v>
                </c:pt>
                <c:pt idx="247">
                  <c:v>20.3</c:v>
                </c:pt>
                <c:pt idx="248">
                  <c:v>20.399999999999999</c:v>
                </c:pt>
                <c:pt idx="249">
                  <c:v>20.5</c:v>
                </c:pt>
                <c:pt idx="250">
                  <c:v>20.6</c:v>
                </c:pt>
                <c:pt idx="251">
                  <c:v>20.7</c:v>
                </c:pt>
                <c:pt idx="252">
                  <c:v>20.8</c:v>
                </c:pt>
                <c:pt idx="253">
                  <c:v>20.9</c:v>
                </c:pt>
                <c:pt idx="254">
                  <c:v>21</c:v>
                </c:pt>
                <c:pt idx="255">
                  <c:v>21.1</c:v>
                </c:pt>
                <c:pt idx="256">
                  <c:v>21.2</c:v>
                </c:pt>
                <c:pt idx="257">
                  <c:v>21.3</c:v>
                </c:pt>
                <c:pt idx="258">
                  <c:v>21.4</c:v>
                </c:pt>
                <c:pt idx="259">
                  <c:v>21.5</c:v>
                </c:pt>
                <c:pt idx="260">
                  <c:v>21.6</c:v>
                </c:pt>
                <c:pt idx="261">
                  <c:v>21.7</c:v>
                </c:pt>
                <c:pt idx="262">
                  <c:v>21.8</c:v>
                </c:pt>
                <c:pt idx="263">
                  <c:v>21.9</c:v>
                </c:pt>
                <c:pt idx="264">
                  <c:v>22</c:v>
                </c:pt>
                <c:pt idx="265">
                  <c:v>22.1</c:v>
                </c:pt>
                <c:pt idx="266">
                  <c:v>22.2</c:v>
                </c:pt>
                <c:pt idx="267">
                  <c:v>22.3</c:v>
                </c:pt>
                <c:pt idx="268">
                  <c:v>22.4</c:v>
                </c:pt>
                <c:pt idx="269">
                  <c:v>22.5</c:v>
                </c:pt>
                <c:pt idx="270">
                  <c:v>22.6</c:v>
                </c:pt>
                <c:pt idx="271">
                  <c:v>22.7</c:v>
                </c:pt>
                <c:pt idx="272">
                  <c:v>22.8</c:v>
                </c:pt>
                <c:pt idx="273">
                  <c:v>22.9</c:v>
                </c:pt>
                <c:pt idx="274">
                  <c:v>23</c:v>
                </c:pt>
                <c:pt idx="275">
                  <c:v>23.1</c:v>
                </c:pt>
                <c:pt idx="276">
                  <c:v>23.2</c:v>
                </c:pt>
                <c:pt idx="277">
                  <c:v>23.3</c:v>
                </c:pt>
                <c:pt idx="278">
                  <c:v>23.4</c:v>
                </c:pt>
                <c:pt idx="279">
                  <c:v>23.5</c:v>
                </c:pt>
                <c:pt idx="280">
                  <c:v>23.6</c:v>
                </c:pt>
                <c:pt idx="281">
                  <c:v>23.7</c:v>
                </c:pt>
                <c:pt idx="282">
                  <c:v>23.8</c:v>
                </c:pt>
                <c:pt idx="283">
                  <c:v>23.9</c:v>
                </c:pt>
                <c:pt idx="284">
                  <c:v>24</c:v>
                </c:pt>
                <c:pt idx="285">
                  <c:v>24.1</c:v>
                </c:pt>
                <c:pt idx="286">
                  <c:v>24.2</c:v>
                </c:pt>
                <c:pt idx="287">
                  <c:v>24.3</c:v>
                </c:pt>
                <c:pt idx="288">
                  <c:v>24.4</c:v>
                </c:pt>
                <c:pt idx="289">
                  <c:v>24.5</c:v>
                </c:pt>
                <c:pt idx="290">
                  <c:v>24.6</c:v>
                </c:pt>
                <c:pt idx="291">
                  <c:v>24.7</c:v>
                </c:pt>
                <c:pt idx="292">
                  <c:v>24.8</c:v>
                </c:pt>
                <c:pt idx="293">
                  <c:v>24.9</c:v>
                </c:pt>
                <c:pt idx="294">
                  <c:v>25</c:v>
                </c:pt>
                <c:pt idx="295">
                  <c:v>25.1</c:v>
                </c:pt>
                <c:pt idx="296">
                  <c:v>25.2</c:v>
                </c:pt>
                <c:pt idx="297">
                  <c:v>25.3</c:v>
                </c:pt>
                <c:pt idx="298">
                  <c:v>25.4</c:v>
                </c:pt>
                <c:pt idx="299">
                  <c:v>25.5</c:v>
                </c:pt>
                <c:pt idx="300">
                  <c:v>25.6</c:v>
                </c:pt>
                <c:pt idx="301">
                  <c:v>25.7</c:v>
                </c:pt>
                <c:pt idx="302">
                  <c:v>25.8</c:v>
                </c:pt>
                <c:pt idx="303">
                  <c:v>25.9</c:v>
                </c:pt>
                <c:pt idx="304">
                  <c:v>26</c:v>
                </c:pt>
                <c:pt idx="305">
                  <c:v>26.1</c:v>
                </c:pt>
                <c:pt idx="306">
                  <c:v>26.2</c:v>
                </c:pt>
                <c:pt idx="307">
                  <c:v>26.3</c:v>
                </c:pt>
                <c:pt idx="308">
                  <c:v>26.4</c:v>
                </c:pt>
                <c:pt idx="309">
                  <c:v>26.5</c:v>
                </c:pt>
                <c:pt idx="310">
                  <c:v>26.6</c:v>
                </c:pt>
                <c:pt idx="311">
                  <c:v>26.7</c:v>
                </c:pt>
                <c:pt idx="312">
                  <c:v>26.8</c:v>
                </c:pt>
                <c:pt idx="313">
                  <c:v>26.9</c:v>
                </c:pt>
                <c:pt idx="314">
                  <c:v>27</c:v>
                </c:pt>
                <c:pt idx="315">
                  <c:v>27.1</c:v>
                </c:pt>
                <c:pt idx="316">
                  <c:v>27.2</c:v>
                </c:pt>
                <c:pt idx="317">
                  <c:v>27.3</c:v>
                </c:pt>
                <c:pt idx="318">
                  <c:v>27.4</c:v>
                </c:pt>
                <c:pt idx="319">
                  <c:v>27.5</c:v>
                </c:pt>
                <c:pt idx="320">
                  <c:v>27.6</c:v>
                </c:pt>
                <c:pt idx="321">
                  <c:v>27.7</c:v>
                </c:pt>
                <c:pt idx="322">
                  <c:v>27.8</c:v>
                </c:pt>
                <c:pt idx="323">
                  <c:v>27.9</c:v>
                </c:pt>
                <c:pt idx="324">
                  <c:v>28</c:v>
                </c:pt>
                <c:pt idx="325">
                  <c:v>28.1</c:v>
                </c:pt>
                <c:pt idx="326">
                  <c:v>28.2</c:v>
                </c:pt>
                <c:pt idx="327">
                  <c:v>28.3</c:v>
                </c:pt>
                <c:pt idx="328">
                  <c:v>28.4</c:v>
                </c:pt>
                <c:pt idx="329">
                  <c:v>28.5</c:v>
                </c:pt>
                <c:pt idx="330">
                  <c:v>28.6</c:v>
                </c:pt>
                <c:pt idx="331">
                  <c:v>28.7</c:v>
                </c:pt>
                <c:pt idx="332">
                  <c:v>28.8</c:v>
                </c:pt>
                <c:pt idx="333">
                  <c:v>28.9</c:v>
                </c:pt>
                <c:pt idx="334">
                  <c:v>29</c:v>
                </c:pt>
                <c:pt idx="335">
                  <c:v>29.1</c:v>
                </c:pt>
                <c:pt idx="336">
                  <c:v>29.2</c:v>
                </c:pt>
                <c:pt idx="337">
                  <c:v>29.3</c:v>
                </c:pt>
                <c:pt idx="338">
                  <c:v>29.4</c:v>
                </c:pt>
                <c:pt idx="339">
                  <c:v>29.5</c:v>
                </c:pt>
                <c:pt idx="340">
                  <c:v>29.6</c:v>
                </c:pt>
                <c:pt idx="341">
                  <c:v>29.7</c:v>
                </c:pt>
                <c:pt idx="342">
                  <c:v>29.8</c:v>
                </c:pt>
                <c:pt idx="343">
                  <c:v>29.9</c:v>
                </c:pt>
                <c:pt idx="344">
                  <c:v>30</c:v>
                </c:pt>
                <c:pt idx="345">
                  <c:v>30.1</c:v>
                </c:pt>
                <c:pt idx="346">
                  <c:v>30.2</c:v>
                </c:pt>
                <c:pt idx="347">
                  <c:v>30.3</c:v>
                </c:pt>
                <c:pt idx="348">
                  <c:v>30.4</c:v>
                </c:pt>
                <c:pt idx="349">
                  <c:v>30.5</c:v>
                </c:pt>
                <c:pt idx="350">
                  <c:v>30.6</c:v>
                </c:pt>
                <c:pt idx="351">
                  <c:v>30.7</c:v>
                </c:pt>
                <c:pt idx="352">
                  <c:v>30.8</c:v>
                </c:pt>
                <c:pt idx="353">
                  <c:v>30.9</c:v>
                </c:pt>
                <c:pt idx="354">
                  <c:v>31</c:v>
                </c:pt>
              </c:numCache>
            </c:numRef>
          </c:xVal>
          <c:yVal>
            <c:numRef>
              <c:f>'30Mev 3mm'!$G$4:$G$358</c:f>
              <c:numCache>
                <c:formatCode>0.00E+00</c:formatCode>
                <c:ptCount val="355"/>
                <c:pt idx="0">
                  <c:v>1197707622.0395701</c:v>
                </c:pt>
                <c:pt idx="1">
                  <c:v>2391539268.6276498</c:v>
                </c:pt>
                <c:pt idx="2">
                  <c:v>3321211641.4105101</c:v>
                </c:pt>
                <c:pt idx="3">
                  <c:v>2392668981.2793698</c:v>
                </c:pt>
                <c:pt idx="4">
                  <c:v>1792211103.12427</c:v>
                </c:pt>
                <c:pt idx="5">
                  <c:v>3098939116.8080001</c:v>
                </c:pt>
                <c:pt idx="6">
                  <c:v>3147529243.8446898</c:v>
                </c:pt>
                <c:pt idx="7">
                  <c:v>3419090944.1965499</c:v>
                </c:pt>
                <c:pt idx="8">
                  <c:v>4439109121.5851898</c:v>
                </c:pt>
                <c:pt idx="9">
                  <c:v>3278245111.6069598</c:v>
                </c:pt>
                <c:pt idx="10">
                  <c:v>2917036655.36199</c:v>
                </c:pt>
                <c:pt idx="11">
                  <c:v>3253528746.4091101</c:v>
                </c:pt>
                <c:pt idx="12">
                  <c:v>3985800997.4463902</c:v>
                </c:pt>
                <c:pt idx="13">
                  <c:v>4191084141.72856</c:v>
                </c:pt>
                <c:pt idx="14">
                  <c:v>3797457301.43367</c:v>
                </c:pt>
                <c:pt idx="15">
                  <c:v>3187306363.8966899</c:v>
                </c:pt>
                <c:pt idx="16">
                  <c:v>3738943179.2796602</c:v>
                </c:pt>
                <c:pt idx="17">
                  <c:v>4844145435.5118103</c:v>
                </c:pt>
                <c:pt idx="18">
                  <c:v>4081083833.5853901</c:v>
                </c:pt>
                <c:pt idx="19">
                  <c:v>4800879313.4028397</c:v>
                </c:pt>
                <c:pt idx="20">
                  <c:v>3540082545.0451198</c:v>
                </c:pt>
                <c:pt idx="21">
                  <c:v>4756059056.2094402</c:v>
                </c:pt>
                <c:pt idx="22">
                  <c:v>5779697307.2887001</c:v>
                </c:pt>
                <c:pt idx="23">
                  <c:v>4059925127.0145102</c:v>
                </c:pt>
                <c:pt idx="24">
                  <c:v>4894146142.9865303</c:v>
                </c:pt>
                <c:pt idx="25">
                  <c:v>3509074741.43327</c:v>
                </c:pt>
                <c:pt idx="26">
                  <c:v>3496329585.4398298</c:v>
                </c:pt>
                <c:pt idx="27">
                  <c:v>4532007702.2934704</c:v>
                </c:pt>
                <c:pt idx="28">
                  <c:v>6571120314.1290302</c:v>
                </c:pt>
                <c:pt idx="29">
                  <c:v>4207967416.4407301</c:v>
                </c:pt>
                <c:pt idx="30">
                  <c:v>5127403718.7881098</c:v>
                </c:pt>
                <c:pt idx="31">
                  <c:v>5481921280.2118502</c:v>
                </c:pt>
                <c:pt idx="32">
                  <c:v>5947275511.6314096</c:v>
                </c:pt>
                <c:pt idx="33">
                  <c:v>4845424944.3162498</c:v>
                </c:pt>
                <c:pt idx="34">
                  <c:v>5624414870.4812899</c:v>
                </c:pt>
                <c:pt idx="35">
                  <c:v>4830501502.6020899</c:v>
                </c:pt>
                <c:pt idx="36">
                  <c:v>4854812169.8863297</c:v>
                </c:pt>
                <c:pt idx="37">
                  <c:v>4719209202.6417599</c:v>
                </c:pt>
                <c:pt idx="38">
                  <c:v>4774970820.4896202</c:v>
                </c:pt>
                <c:pt idx="39">
                  <c:v>5083775589.3100796</c:v>
                </c:pt>
                <c:pt idx="40">
                  <c:v>5832800043.4259005</c:v>
                </c:pt>
                <c:pt idx="41">
                  <c:v>3775462233.0101299</c:v>
                </c:pt>
                <c:pt idx="42">
                  <c:v>5999204844.5723495</c:v>
                </c:pt>
                <c:pt idx="43">
                  <c:v>6369582073.6647196</c:v>
                </c:pt>
                <c:pt idx="44">
                  <c:v>4937892861.0854797</c:v>
                </c:pt>
                <c:pt idx="45">
                  <c:v>5100633897.9967804</c:v>
                </c:pt>
                <c:pt idx="46">
                  <c:v>6334754468.1586504</c:v>
                </c:pt>
                <c:pt idx="47">
                  <c:v>5827276310.2945499</c:v>
                </c:pt>
                <c:pt idx="48">
                  <c:v>5379173602.4625797</c:v>
                </c:pt>
                <c:pt idx="49">
                  <c:v>5347747617.9244003</c:v>
                </c:pt>
                <c:pt idx="50">
                  <c:v>5506999652.77876</c:v>
                </c:pt>
                <c:pt idx="51">
                  <c:v>5313400608.4083099</c:v>
                </c:pt>
                <c:pt idx="52">
                  <c:v>5994149224.4182501</c:v>
                </c:pt>
                <c:pt idx="53">
                  <c:v>5896581996.9503603</c:v>
                </c:pt>
                <c:pt idx="54">
                  <c:v>5349245579.4515495</c:v>
                </c:pt>
                <c:pt idx="55">
                  <c:v>5238970645.02841</c:v>
                </c:pt>
                <c:pt idx="56">
                  <c:v>5683771595.9943104</c:v>
                </c:pt>
                <c:pt idx="57">
                  <c:v>5095865387.1353903</c:v>
                </c:pt>
                <c:pt idx="58">
                  <c:v>5137196642.2718</c:v>
                </c:pt>
                <c:pt idx="59">
                  <c:v>5020368126.1674099</c:v>
                </c:pt>
                <c:pt idx="60">
                  <c:v>4905493201.5546598</c:v>
                </c:pt>
                <c:pt idx="61">
                  <c:v>4694573977.0266304</c:v>
                </c:pt>
                <c:pt idx="62">
                  <c:v>4716281936.1574697</c:v>
                </c:pt>
                <c:pt idx="63">
                  <c:v>4361839272.8100796</c:v>
                </c:pt>
                <c:pt idx="64">
                  <c:v>4143729832.9517598</c:v>
                </c:pt>
                <c:pt idx="65">
                  <c:v>4320308289.4700403</c:v>
                </c:pt>
                <c:pt idx="66">
                  <c:v>4230074831.9788098</c:v>
                </c:pt>
                <c:pt idx="67">
                  <c:v>4144809613.5525799</c:v>
                </c:pt>
                <c:pt idx="68">
                  <c:v>4198093353.37432</c:v>
                </c:pt>
                <c:pt idx="69">
                  <c:v>3984171964.2856302</c:v>
                </c:pt>
                <c:pt idx="70">
                  <c:v>3945237447.5926399</c:v>
                </c:pt>
                <c:pt idx="71">
                  <c:v>4294711871.87502</c:v>
                </c:pt>
                <c:pt idx="72">
                  <c:v>4130385492.3474698</c:v>
                </c:pt>
                <c:pt idx="73">
                  <c:v>4158803070.8186302</c:v>
                </c:pt>
                <c:pt idx="74">
                  <c:v>3794748487.6720901</c:v>
                </c:pt>
                <c:pt idx="75">
                  <c:v>3738699760.5314999</c:v>
                </c:pt>
                <c:pt idx="76">
                  <c:v>3746251983.2308402</c:v>
                </c:pt>
                <c:pt idx="77">
                  <c:v>3811719143.47334</c:v>
                </c:pt>
                <c:pt idx="78">
                  <c:v>3582343784.6296301</c:v>
                </c:pt>
                <c:pt idx="79">
                  <c:v>3361294595.2742901</c:v>
                </c:pt>
                <c:pt idx="80">
                  <c:v>3639584639.48557</c:v>
                </c:pt>
                <c:pt idx="81">
                  <c:v>3961540262.2130499</c:v>
                </c:pt>
                <c:pt idx="82">
                  <c:v>3588323147.7254801</c:v>
                </c:pt>
                <c:pt idx="83">
                  <c:v>3438208678.1866999</c:v>
                </c:pt>
                <c:pt idx="84">
                  <c:v>3699078678.1385798</c:v>
                </c:pt>
                <c:pt idx="85">
                  <c:v>3259052479.5404501</c:v>
                </c:pt>
                <c:pt idx="86">
                  <c:v>3354316591.1603498</c:v>
                </c:pt>
                <c:pt idx="87">
                  <c:v>3506927663.24437</c:v>
                </c:pt>
                <c:pt idx="88">
                  <c:v>3115878565.0774398</c:v>
                </c:pt>
                <c:pt idx="89">
                  <c:v>3254683425.0862799</c:v>
                </c:pt>
                <c:pt idx="90">
                  <c:v>3247543141.80691</c:v>
                </c:pt>
                <c:pt idx="91">
                  <c:v>2867354264.71176</c:v>
                </c:pt>
                <c:pt idx="92">
                  <c:v>3149744978.60358</c:v>
                </c:pt>
                <c:pt idx="93">
                  <c:v>3343880792.5212598</c:v>
                </c:pt>
                <c:pt idx="94">
                  <c:v>2983377626.4953098</c:v>
                </c:pt>
                <c:pt idx="95">
                  <c:v>3003762386.2771802</c:v>
                </c:pt>
                <c:pt idx="96">
                  <c:v>2893812010.1849098</c:v>
                </c:pt>
                <c:pt idx="97">
                  <c:v>2699969547.0662999</c:v>
                </c:pt>
                <c:pt idx="98">
                  <c:v>2849484831.9942198</c:v>
                </c:pt>
                <c:pt idx="99">
                  <c:v>3087748095.8989701</c:v>
                </c:pt>
                <c:pt idx="100">
                  <c:v>2855320640.4437099</c:v>
                </c:pt>
                <c:pt idx="101">
                  <c:v>2869638656.0406499</c:v>
                </c:pt>
                <c:pt idx="102">
                  <c:v>3055616821.1417599</c:v>
                </c:pt>
                <c:pt idx="103">
                  <c:v>2545348709.9333801</c:v>
                </c:pt>
                <c:pt idx="104">
                  <c:v>2840983900.3276901</c:v>
                </c:pt>
                <c:pt idx="105">
                  <c:v>2842313341.1830301</c:v>
                </c:pt>
                <c:pt idx="106">
                  <c:v>3073430080.3020401</c:v>
                </c:pt>
                <c:pt idx="107">
                  <c:v>2522149030.7817502</c:v>
                </c:pt>
                <c:pt idx="108">
                  <c:v>2627898873.09166</c:v>
                </c:pt>
                <c:pt idx="109">
                  <c:v>2509684742.5746598</c:v>
                </c:pt>
                <c:pt idx="110">
                  <c:v>2319580941.76754</c:v>
                </c:pt>
                <c:pt idx="111">
                  <c:v>2507094517.43397</c:v>
                </c:pt>
                <c:pt idx="112">
                  <c:v>2411693092.6740799</c:v>
                </c:pt>
                <c:pt idx="113">
                  <c:v>2339060683.12675</c:v>
                </c:pt>
                <c:pt idx="114">
                  <c:v>2006207390.28931</c:v>
                </c:pt>
                <c:pt idx="115">
                  <c:v>2429300382.1243701</c:v>
                </c:pt>
                <c:pt idx="116">
                  <c:v>2465226492.75034</c:v>
                </c:pt>
                <c:pt idx="117">
                  <c:v>2261503725.0589499</c:v>
                </c:pt>
                <c:pt idx="118">
                  <c:v>2425012467.2529202</c:v>
                </c:pt>
                <c:pt idx="119">
                  <c:v>2006912680.5083399</c:v>
                </c:pt>
                <c:pt idx="120">
                  <c:v>2388343617.36975</c:v>
                </c:pt>
                <c:pt idx="121">
                  <c:v>2142759066.50108</c:v>
                </c:pt>
                <c:pt idx="122">
                  <c:v>2335490541.4870701</c:v>
                </c:pt>
                <c:pt idx="123">
                  <c:v>2404521601.8628802</c:v>
                </c:pt>
                <c:pt idx="124">
                  <c:v>2432496033.3822699</c:v>
                </c:pt>
                <c:pt idx="125">
                  <c:v>2159380197.9460001</c:v>
                </c:pt>
                <c:pt idx="126">
                  <c:v>2147490128.3243098</c:v>
                </c:pt>
                <c:pt idx="127">
                  <c:v>2139725694.4086201</c:v>
                </c:pt>
                <c:pt idx="128">
                  <c:v>2175651805.0345998</c:v>
                </c:pt>
                <c:pt idx="129">
                  <c:v>1843684806.1007099</c:v>
                </c:pt>
                <c:pt idx="130">
                  <c:v>2030418193.47176</c:v>
                </c:pt>
                <c:pt idx="131">
                  <c:v>2158937050.9942198</c:v>
                </c:pt>
                <c:pt idx="132">
                  <c:v>2074033839.9370601</c:v>
                </c:pt>
                <c:pt idx="133">
                  <c:v>2060183937.3173499</c:v>
                </c:pt>
                <c:pt idx="134">
                  <c:v>2006394635.4802101</c:v>
                </c:pt>
                <c:pt idx="135">
                  <c:v>2015532200.7957799</c:v>
                </c:pt>
                <c:pt idx="136">
                  <c:v>1756210094.4219501</c:v>
                </c:pt>
                <c:pt idx="137">
                  <c:v>1988837278.0808201</c:v>
                </c:pt>
                <c:pt idx="138">
                  <c:v>1880153927.7802701</c:v>
                </c:pt>
                <c:pt idx="139">
                  <c:v>1957398810.5299201</c:v>
                </c:pt>
                <c:pt idx="140">
                  <c:v>1988437821.6735799</c:v>
                </c:pt>
                <c:pt idx="141">
                  <c:v>1744944175.4365599</c:v>
                </c:pt>
                <c:pt idx="142">
                  <c:v>1868188960.0822201</c:v>
                </c:pt>
                <c:pt idx="143">
                  <c:v>1821527458.5117199</c:v>
                </c:pt>
                <c:pt idx="144">
                  <c:v>1837848997.6512101</c:v>
                </c:pt>
                <c:pt idx="145">
                  <c:v>1776925654.04105</c:v>
                </c:pt>
                <c:pt idx="146">
                  <c:v>2027309923.3029399</c:v>
                </c:pt>
                <c:pt idx="147">
                  <c:v>1749194641.26983</c:v>
                </c:pt>
                <c:pt idx="148">
                  <c:v>1816490562.8767099</c:v>
                </c:pt>
                <c:pt idx="149">
                  <c:v>1674646089.2690301</c:v>
                </c:pt>
                <c:pt idx="150">
                  <c:v>1826065033.6376901</c:v>
                </c:pt>
                <c:pt idx="151">
                  <c:v>1631479831.2618699</c:v>
                </c:pt>
                <c:pt idx="152">
                  <c:v>1752652435.79498</c:v>
                </c:pt>
                <c:pt idx="153">
                  <c:v>1611569425.9636099</c:v>
                </c:pt>
                <c:pt idx="154">
                  <c:v>1682079723.3474801</c:v>
                </c:pt>
                <c:pt idx="155">
                  <c:v>1645978850.54334</c:v>
                </c:pt>
                <c:pt idx="156">
                  <c:v>1484567254.48737</c:v>
                </c:pt>
                <c:pt idx="157">
                  <c:v>1582047100.8661699</c:v>
                </c:pt>
                <c:pt idx="158">
                  <c:v>1713368394.7456701</c:v>
                </c:pt>
                <c:pt idx="159">
                  <c:v>1371439951.6562901</c:v>
                </c:pt>
                <c:pt idx="160">
                  <c:v>1648762562.3812799</c:v>
                </c:pt>
                <c:pt idx="161">
                  <c:v>1521654285.29687</c:v>
                </c:pt>
                <c:pt idx="162">
                  <c:v>1775596213.18572</c:v>
                </c:pt>
                <c:pt idx="163">
                  <c:v>1583301643.6451499</c:v>
                </c:pt>
                <c:pt idx="164">
                  <c:v>1583276677.6197</c:v>
                </c:pt>
                <c:pt idx="165">
                  <c:v>1514882250.89291</c:v>
                </c:pt>
                <c:pt idx="166">
                  <c:v>1704193380.3919201</c:v>
                </c:pt>
                <c:pt idx="167">
                  <c:v>1627909689.62218</c:v>
                </c:pt>
                <c:pt idx="168">
                  <c:v>1734583274.8738201</c:v>
                </c:pt>
                <c:pt idx="169">
                  <c:v>1736755319.0881801</c:v>
                </c:pt>
                <c:pt idx="170">
                  <c:v>1646059990.12606</c:v>
                </c:pt>
                <c:pt idx="171">
                  <c:v>1580636520.4281099</c:v>
                </c:pt>
                <c:pt idx="172">
                  <c:v>1605615028.8932099</c:v>
                </c:pt>
                <c:pt idx="173">
                  <c:v>1951400722.9149899</c:v>
                </c:pt>
                <c:pt idx="174">
                  <c:v>1707226752.48438</c:v>
                </c:pt>
                <c:pt idx="175">
                  <c:v>1719753455.75511</c:v>
                </c:pt>
                <c:pt idx="176">
                  <c:v>1910056984.7658501</c:v>
                </c:pt>
                <c:pt idx="177">
                  <c:v>1619290169.3347499</c:v>
                </c:pt>
                <c:pt idx="178">
                  <c:v>1646265959.83604</c:v>
                </c:pt>
                <c:pt idx="179">
                  <c:v>1594498906.06054</c:v>
                </c:pt>
                <c:pt idx="180">
                  <c:v>1776438816.5447299</c:v>
                </c:pt>
                <c:pt idx="181">
                  <c:v>1753888254.0548699</c:v>
                </c:pt>
                <c:pt idx="182">
                  <c:v>1716227004.65996</c:v>
                </c:pt>
                <c:pt idx="183">
                  <c:v>1825147532.2023201</c:v>
                </c:pt>
                <c:pt idx="184">
                  <c:v>1830602608.76366</c:v>
                </c:pt>
                <c:pt idx="185">
                  <c:v>1804407006.55776</c:v>
                </c:pt>
                <c:pt idx="186">
                  <c:v>1886645094.3978801</c:v>
                </c:pt>
                <c:pt idx="187">
                  <c:v>1691267220.7139499</c:v>
                </c:pt>
                <c:pt idx="188">
                  <c:v>1784583982.3485701</c:v>
                </c:pt>
                <c:pt idx="189">
                  <c:v>1697889458.9651899</c:v>
                </c:pt>
                <c:pt idx="190">
                  <c:v>1903066497.6391799</c:v>
                </c:pt>
                <c:pt idx="191">
                  <c:v>2008123532.74279</c:v>
                </c:pt>
                <c:pt idx="192">
                  <c:v>2031566630.64256</c:v>
                </c:pt>
                <c:pt idx="193">
                  <c:v>2204481322.9257202</c:v>
                </c:pt>
                <c:pt idx="194">
                  <c:v>2155123490.60637</c:v>
                </c:pt>
                <c:pt idx="195">
                  <c:v>2345377087.5662098</c:v>
                </c:pt>
                <c:pt idx="196">
                  <c:v>2237024537.10289</c:v>
                </c:pt>
                <c:pt idx="197">
                  <c:v>2211465568.54602</c:v>
                </c:pt>
                <c:pt idx="198">
                  <c:v>2311691677.7245898</c:v>
                </c:pt>
                <c:pt idx="199">
                  <c:v>2341688357.3056202</c:v>
                </c:pt>
                <c:pt idx="200">
                  <c:v>2362703509.2301502</c:v>
                </c:pt>
                <c:pt idx="201">
                  <c:v>2449516621.2344298</c:v>
                </c:pt>
                <c:pt idx="202">
                  <c:v>2547608135.2368202</c:v>
                </c:pt>
                <c:pt idx="203">
                  <c:v>2608550203.3660698</c:v>
                </c:pt>
                <c:pt idx="204">
                  <c:v>2515957456.4695702</c:v>
                </c:pt>
                <c:pt idx="205">
                  <c:v>2839554595.3705502</c:v>
                </c:pt>
                <c:pt idx="206">
                  <c:v>2900502905.0061498</c:v>
                </c:pt>
                <c:pt idx="207">
                  <c:v>2802941919.0446301</c:v>
                </c:pt>
                <c:pt idx="208">
                  <c:v>2934625220.29319</c:v>
                </c:pt>
                <c:pt idx="209">
                  <c:v>2942651797.47613</c:v>
                </c:pt>
                <c:pt idx="210">
                  <c:v>3051622257.0693798</c:v>
                </c:pt>
                <c:pt idx="211">
                  <c:v>3024783779.7080798</c:v>
                </c:pt>
                <c:pt idx="212">
                  <c:v>3236089977.63063</c:v>
                </c:pt>
                <c:pt idx="213">
                  <c:v>3157303442.8092899</c:v>
                </c:pt>
                <c:pt idx="214">
                  <c:v>3570484922.5397501</c:v>
                </c:pt>
                <c:pt idx="215">
                  <c:v>3453881100.6644301</c:v>
                </c:pt>
                <c:pt idx="216">
                  <c:v>3252629969.4928298</c:v>
                </c:pt>
                <c:pt idx="217">
                  <c:v>3793587567.4885502</c:v>
                </c:pt>
                <c:pt idx="218">
                  <c:v>3552284689.9849701</c:v>
                </c:pt>
                <c:pt idx="219">
                  <c:v>3760775968.5377698</c:v>
                </c:pt>
                <c:pt idx="220">
                  <c:v>4072695249.03339</c:v>
                </c:pt>
                <c:pt idx="221">
                  <c:v>4146363748.6369901</c:v>
                </c:pt>
                <c:pt idx="222">
                  <c:v>4206307175.7481399</c:v>
                </c:pt>
                <c:pt idx="223">
                  <c:v>4180117815.0486002</c:v>
                </c:pt>
                <c:pt idx="224">
                  <c:v>4147668223.4668698</c:v>
                </c:pt>
                <c:pt idx="225">
                  <c:v>4194860253.0782299</c:v>
                </c:pt>
                <c:pt idx="226">
                  <c:v>4244848477.5402498</c:v>
                </c:pt>
                <c:pt idx="227">
                  <c:v>4158178920.1823201</c:v>
                </c:pt>
                <c:pt idx="228">
                  <c:v>4331973664.8626804</c:v>
                </c:pt>
                <c:pt idx="229">
                  <c:v>4473387474.5312996</c:v>
                </c:pt>
                <c:pt idx="230">
                  <c:v>4427100463.3425903</c:v>
                </c:pt>
                <c:pt idx="231">
                  <c:v>4089809459.4809899</c:v>
                </c:pt>
                <c:pt idx="232">
                  <c:v>4457365527.6972399</c:v>
                </c:pt>
                <c:pt idx="233">
                  <c:v>4300422850.1972399</c:v>
                </c:pt>
                <c:pt idx="234">
                  <c:v>4180567203.5067401</c:v>
                </c:pt>
                <c:pt idx="235">
                  <c:v>4388733923.7286501</c:v>
                </c:pt>
                <c:pt idx="236">
                  <c:v>4511017516.3943901</c:v>
                </c:pt>
                <c:pt idx="237">
                  <c:v>4453021439.2685204</c:v>
                </c:pt>
                <c:pt idx="238">
                  <c:v>3922430983.3418999</c:v>
                </c:pt>
                <c:pt idx="239">
                  <c:v>4277341759.6665201</c:v>
                </c:pt>
                <c:pt idx="240">
                  <c:v>3773321396.32758</c:v>
                </c:pt>
                <c:pt idx="241">
                  <c:v>3960036059.1795402</c:v>
                </c:pt>
                <c:pt idx="242">
                  <c:v>4506504907.2938805</c:v>
                </c:pt>
                <c:pt idx="243">
                  <c:v>4154203080.6290302</c:v>
                </c:pt>
                <c:pt idx="244">
                  <c:v>3889301067.5665998</c:v>
                </c:pt>
                <c:pt idx="245">
                  <c:v>3969154899.9760199</c:v>
                </c:pt>
                <c:pt idx="246">
                  <c:v>4168558545.2641501</c:v>
                </c:pt>
                <c:pt idx="247">
                  <c:v>4274920055.1976299</c:v>
                </c:pt>
                <c:pt idx="248">
                  <c:v>4121329066.6146202</c:v>
                </c:pt>
                <c:pt idx="249">
                  <c:v>4364991233.5234499</c:v>
                </c:pt>
                <c:pt idx="250">
                  <c:v>3791371832.72964</c:v>
                </c:pt>
                <c:pt idx="251">
                  <c:v>3964598600.3309598</c:v>
                </c:pt>
                <c:pt idx="252">
                  <c:v>4175792451.1389799</c:v>
                </c:pt>
                <c:pt idx="253">
                  <c:v>3981350803.4095101</c:v>
                </c:pt>
                <c:pt idx="254">
                  <c:v>3996598803.4545598</c:v>
                </c:pt>
                <c:pt idx="255">
                  <c:v>3942572324.3756099</c:v>
                </c:pt>
                <c:pt idx="256">
                  <c:v>3880101087.1873999</c:v>
                </c:pt>
                <c:pt idx="257">
                  <c:v>4055730834.7385001</c:v>
                </c:pt>
                <c:pt idx="258">
                  <c:v>3703653702.3027301</c:v>
                </c:pt>
                <c:pt idx="259">
                  <c:v>4042286630.0323901</c:v>
                </c:pt>
                <c:pt idx="260">
                  <c:v>3669437764.4202499</c:v>
                </c:pt>
                <c:pt idx="261">
                  <c:v>3615654704.0894599</c:v>
                </c:pt>
                <c:pt idx="262">
                  <c:v>3358835441.76723</c:v>
                </c:pt>
                <c:pt idx="263">
                  <c:v>3969423284.74963</c:v>
                </c:pt>
                <c:pt idx="264">
                  <c:v>3601367896.0243402</c:v>
                </c:pt>
                <c:pt idx="265">
                  <c:v>3605318769.5521798</c:v>
                </c:pt>
                <c:pt idx="266">
                  <c:v>3681227969.9401302</c:v>
                </c:pt>
                <c:pt idx="267">
                  <c:v>3470602096.2111602</c:v>
                </c:pt>
                <c:pt idx="268">
                  <c:v>3458206464.57406</c:v>
                </c:pt>
                <c:pt idx="269">
                  <c:v>3704427649.0917501</c:v>
                </c:pt>
                <c:pt idx="270">
                  <c:v>3138716236.8600001</c:v>
                </c:pt>
                <c:pt idx="271">
                  <c:v>3348992586.2326398</c:v>
                </c:pt>
                <c:pt idx="272">
                  <c:v>3051110453.5476098</c:v>
                </c:pt>
                <c:pt idx="273">
                  <c:v>3536443746.8354502</c:v>
                </c:pt>
                <c:pt idx="274">
                  <c:v>2975444671.9078202</c:v>
                </c:pt>
                <c:pt idx="275">
                  <c:v>3022842671.2291598</c:v>
                </c:pt>
                <c:pt idx="276">
                  <c:v>3138191950.32551</c:v>
                </c:pt>
                <c:pt idx="277">
                  <c:v>3037479003.65061</c:v>
                </c:pt>
                <c:pt idx="278">
                  <c:v>3203827631.23979</c:v>
                </c:pt>
                <c:pt idx="279">
                  <c:v>3210830601.37919</c:v>
                </c:pt>
                <c:pt idx="280">
                  <c:v>3120129030.9106998</c:v>
                </c:pt>
                <c:pt idx="281">
                  <c:v>3030881731.4248199</c:v>
                </c:pt>
                <c:pt idx="282">
                  <c:v>3001615308.0882702</c:v>
                </c:pt>
                <c:pt idx="283">
                  <c:v>2909515640.1944599</c:v>
                </c:pt>
                <c:pt idx="284">
                  <c:v>2845646305.5809202</c:v>
                </c:pt>
                <c:pt idx="285">
                  <c:v>2504523016.8123798</c:v>
                </c:pt>
                <c:pt idx="286">
                  <c:v>2832951081.6383901</c:v>
                </c:pt>
                <c:pt idx="287">
                  <c:v>2816123980.48348</c:v>
                </c:pt>
                <c:pt idx="288">
                  <c:v>2554436343.19804</c:v>
                </c:pt>
                <c:pt idx="289">
                  <c:v>2769244026.19028</c:v>
                </c:pt>
                <c:pt idx="290">
                  <c:v>2878220727.2898998</c:v>
                </c:pt>
                <c:pt idx="291">
                  <c:v>2534419832.2916002</c:v>
                </c:pt>
                <c:pt idx="292">
                  <c:v>2461007234.4488902</c:v>
                </c:pt>
                <c:pt idx="293">
                  <c:v>2649588107.7034101</c:v>
                </c:pt>
                <c:pt idx="294">
                  <c:v>2565471326.4479899</c:v>
                </c:pt>
                <c:pt idx="295">
                  <c:v>2275696910.5286198</c:v>
                </c:pt>
                <c:pt idx="296">
                  <c:v>2417098237.1845198</c:v>
                </c:pt>
                <c:pt idx="297">
                  <c:v>2009683909.33356</c:v>
                </c:pt>
                <c:pt idx="298">
                  <c:v>2428283016.5871801</c:v>
                </c:pt>
                <c:pt idx="299">
                  <c:v>1957579814.2144499</c:v>
                </c:pt>
                <c:pt idx="300">
                  <c:v>2238834573.9481902</c:v>
                </c:pt>
                <c:pt idx="301">
                  <c:v>1961836521.55408</c:v>
                </c:pt>
                <c:pt idx="302">
                  <c:v>1840457947.3109901</c:v>
                </c:pt>
                <c:pt idx="303">
                  <c:v>1883318371.5063601</c:v>
                </c:pt>
                <c:pt idx="304">
                  <c:v>1869025321.93487</c:v>
                </c:pt>
                <c:pt idx="305">
                  <c:v>1712738002.6029999</c:v>
                </c:pt>
                <c:pt idx="306">
                  <c:v>1488156120.6461501</c:v>
                </c:pt>
                <c:pt idx="307">
                  <c:v>1420654229.3292899</c:v>
                </c:pt>
                <c:pt idx="308">
                  <c:v>1314554862.6630499</c:v>
                </c:pt>
                <c:pt idx="309">
                  <c:v>1195984966.28335</c:v>
                </c:pt>
                <c:pt idx="310">
                  <c:v>1160595625.2046101</c:v>
                </c:pt>
                <c:pt idx="311">
                  <c:v>1073358090.76764</c:v>
                </c:pt>
                <c:pt idx="312">
                  <c:v>778808922.48051</c:v>
                </c:pt>
                <c:pt idx="313">
                  <c:v>813524180.87203896</c:v>
                </c:pt>
                <c:pt idx="314">
                  <c:v>820764328.25322795</c:v>
                </c:pt>
                <c:pt idx="315">
                  <c:v>661443636.82888901</c:v>
                </c:pt>
                <c:pt idx="316">
                  <c:v>459860457.51876903</c:v>
                </c:pt>
                <c:pt idx="317">
                  <c:v>436511606.365071</c:v>
                </c:pt>
                <c:pt idx="318">
                  <c:v>288370076.98767</c:v>
                </c:pt>
                <c:pt idx="319">
                  <c:v>216866755.94142801</c:v>
                </c:pt>
                <c:pt idx="320">
                  <c:v>152833893.861175</c:v>
                </c:pt>
                <c:pt idx="321">
                  <c:v>100414602.670729</c:v>
                </c:pt>
                <c:pt idx="322">
                  <c:v>27547262.823897298</c:v>
                </c:pt>
                <c:pt idx="323">
                  <c:v>879827.70296718704</c:v>
                </c:pt>
                <c:pt idx="324">
                  <c:v>7615324.3286746498</c:v>
                </c:pt>
                <c:pt idx="325">
                  <c:v>11799505.3643656</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numCache>
            </c:numRef>
          </c:yVal>
          <c:smooth val="0"/>
          <c:extLst>
            <c:ext xmlns:c16="http://schemas.microsoft.com/office/drawing/2014/chart" uri="{C3380CC4-5D6E-409C-BE32-E72D297353CC}">
              <c16:uniqueId val="{00000000-A191-4B2D-AEB0-C9D28B465375}"/>
            </c:ext>
          </c:extLst>
        </c:ser>
        <c:ser>
          <c:idx val="0"/>
          <c:order val="1"/>
          <c:tx>
            <c:strRef>
              <c:f>15°</c:f>
              <c:strCache>
                <c:ptCount val="1"/>
                <c:pt idx="0">
                  <c:v>15°</c:v>
                </c:pt>
              </c:strCache>
            </c:strRef>
          </c:tx>
          <c:spPr>
            <a:ln w="3175" cap="rnd" cmpd="sng" algn="ctr">
              <a:solidFill>
                <a:srgbClr val="FF6600"/>
              </a:solidFill>
              <a:prstDash val="solid"/>
              <a:round/>
            </a:ln>
          </c:spPr>
          <c:marker>
            <c:symbol val="none"/>
          </c:marker>
          <c:xVal>
            <c:numRef>
              <c:f>'30Mev 3mm'!$I$4:$I$358</c:f>
              <c:numCache>
                <c:formatCode>0.00E+00</c:formatCode>
                <c:ptCount val="35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0.33000000000000101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pt idx="145">
                  <c:v>10.1</c:v>
                </c:pt>
                <c:pt idx="146">
                  <c:v>10.199999999999999</c:v>
                </c:pt>
                <c:pt idx="147">
                  <c:v>10.3</c:v>
                </c:pt>
                <c:pt idx="148">
                  <c:v>10.4</c:v>
                </c:pt>
                <c:pt idx="149">
                  <c:v>10.5</c:v>
                </c:pt>
                <c:pt idx="150">
                  <c:v>10.6</c:v>
                </c:pt>
                <c:pt idx="151">
                  <c:v>10.7</c:v>
                </c:pt>
                <c:pt idx="152">
                  <c:v>10.8</c:v>
                </c:pt>
                <c:pt idx="153">
                  <c:v>10.9</c:v>
                </c:pt>
                <c:pt idx="154">
                  <c:v>11</c:v>
                </c:pt>
                <c:pt idx="155">
                  <c:v>11.1</c:v>
                </c:pt>
                <c:pt idx="156">
                  <c:v>11.2</c:v>
                </c:pt>
                <c:pt idx="157">
                  <c:v>11.3</c:v>
                </c:pt>
                <c:pt idx="158">
                  <c:v>11.4</c:v>
                </c:pt>
                <c:pt idx="159">
                  <c:v>11.5</c:v>
                </c:pt>
                <c:pt idx="160">
                  <c:v>11.6</c:v>
                </c:pt>
                <c:pt idx="161">
                  <c:v>11.7</c:v>
                </c:pt>
                <c:pt idx="162">
                  <c:v>11.8</c:v>
                </c:pt>
                <c:pt idx="163">
                  <c:v>11.9</c:v>
                </c:pt>
                <c:pt idx="164">
                  <c:v>12</c:v>
                </c:pt>
                <c:pt idx="165">
                  <c:v>12.1</c:v>
                </c:pt>
                <c:pt idx="166">
                  <c:v>12.2</c:v>
                </c:pt>
                <c:pt idx="167">
                  <c:v>12.3</c:v>
                </c:pt>
                <c:pt idx="168">
                  <c:v>12.4</c:v>
                </c:pt>
                <c:pt idx="169">
                  <c:v>12.5</c:v>
                </c:pt>
                <c:pt idx="170">
                  <c:v>12.6</c:v>
                </c:pt>
                <c:pt idx="171">
                  <c:v>12.7</c:v>
                </c:pt>
                <c:pt idx="172">
                  <c:v>12.8</c:v>
                </c:pt>
                <c:pt idx="173">
                  <c:v>12.9</c:v>
                </c:pt>
                <c:pt idx="174">
                  <c:v>13</c:v>
                </c:pt>
                <c:pt idx="175">
                  <c:v>13.1</c:v>
                </c:pt>
                <c:pt idx="176">
                  <c:v>13.2</c:v>
                </c:pt>
                <c:pt idx="177">
                  <c:v>13.3</c:v>
                </c:pt>
                <c:pt idx="178">
                  <c:v>13.4</c:v>
                </c:pt>
                <c:pt idx="179">
                  <c:v>13.5</c:v>
                </c:pt>
                <c:pt idx="180">
                  <c:v>13.6</c:v>
                </c:pt>
                <c:pt idx="181">
                  <c:v>13.7</c:v>
                </c:pt>
                <c:pt idx="182">
                  <c:v>13.8</c:v>
                </c:pt>
                <c:pt idx="183">
                  <c:v>13.9</c:v>
                </c:pt>
                <c:pt idx="184">
                  <c:v>14</c:v>
                </c:pt>
                <c:pt idx="185">
                  <c:v>14.1</c:v>
                </c:pt>
                <c:pt idx="186">
                  <c:v>14.2</c:v>
                </c:pt>
                <c:pt idx="187">
                  <c:v>14.3</c:v>
                </c:pt>
                <c:pt idx="188">
                  <c:v>14.4</c:v>
                </c:pt>
                <c:pt idx="189">
                  <c:v>14.5</c:v>
                </c:pt>
                <c:pt idx="190">
                  <c:v>14.6</c:v>
                </c:pt>
                <c:pt idx="191">
                  <c:v>14.7</c:v>
                </c:pt>
                <c:pt idx="192">
                  <c:v>14.8</c:v>
                </c:pt>
                <c:pt idx="193">
                  <c:v>14.9</c:v>
                </c:pt>
                <c:pt idx="194">
                  <c:v>15</c:v>
                </c:pt>
                <c:pt idx="195">
                  <c:v>15.1</c:v>
                </c:pt>
                <c:pt idx="196">
                  <c:v>15.2</c:v>
                </c:pt>
                <c:pt idx="197">
                  <c:v>15.3</c:v>
                </c:pt>
                <c:pt idx="198">
                  <c:v>15.4</c:v>
                </c:pt>
                <c:pt idx="199">
                  <c:v>15.5</c:v>
                </c:pt>
                <c:pt idx="200">
                  <c:v>15.6</c:v>
                </c:pt>
                <c:pt idx="201">
                  <c:v>15.7</c:v>
                </c:pt>
                <c:pt idx="202">
                  <c:v>15.8</c:v>
                </c:pt>
                <c:pt idx="203">
                  <c:v>15.9</c:v>
                </c:pt>
                <c:pt idx="204">
                  <c:v>16</c:v>
                </c:pt>
                <c:pt idx="205">
                  <c:v>16.100000000000001</c:v>
                </c:pt>
                <c:pt idx="206">
                  <c:v>16.2</c:v>
                </c:pt>
                <c:pt idx="207">
                  <c:v>16.3</c:v>
                </c:pt>
                <c:pt idx="208">
                  <c:v>16.399999999999999</c:v>
                </c:pt>
                <c:pt idx="209">
                  <c:v>16.5</c:v>
                </c:pt>
                <c:pt idx="210">
                  <c:v>16.600000000000001</c:v>
                </c:pt>
                <c:pt idx="211">
                  <c:v>16.7</c:v>
                </c:pt>
                <c:pt idx="212">
                  <c:v>16.8</c:v>
                </c:pt>
                <c:pt idx="213">
                  <c:v>16.899999999999999</c:v>
                </c:pt>
                <c:pt idx="214">
                  <c:v>17</c:v>
                </c:pt>
                <c:pt idx="215">
                  <c:v>17.100000000000001</c:v>
                </c:pt>
                <c:pt idx="216">
                  <c:v>17.2</c:v>
                </c:pt>
                <c:pt idx="217">
                  <c:v>17.3</c:v>
                </c:pt>
                <c:pt idx="218">
                  <c:v>17.399999999999999</c:v>
                </c:pt>
                <c:pt idx="219">
                  <c:v>17.5</c:v>
                </c:pt>
                <c:pt idx="220">
                  <c:v>17.600000000000001</c:v>
                </c:pt>
                <c:pt idx="221">
                  <c:v>17.7</c:v>
                </c:pt>
                <c:pt idx="222">
                  <c:v>17.8</c:v>
                </c:pt>
                <c:pt idx="223">
                  <c:v>17.899999999999999</c:v>
                </c:pt>
                <c:pt idx="224">
                  <c:v>18</c:v>
                </c:pt>
                <c:pt idx="225">
                  <c:v>18.100000000000001</c:v>
                </c:pt>
                <c:pt idx="226">
                  <c:v>18.2</c:v>
                </c:pt>
                <c:pt idx="227">
                  <c:v>18.3</c:v>
                </c:pt>
                <c:pt idx="228">
                  <c:v>18.399999999999999</c:v>
                </c:pt>
                <c:pt idx="229">
                  <c:v>18.5</c:v>
                </c:pt>
                <c:pt idx="230">
                  <c:v>18.600000000000001</c:v>
                </c:pt>
                <c:pt idx="231">
                  <c:v>18.7</c:v>
                </c:pt>
                <c:pt idx="232">
                  <c:v>18.8</c:v>
                </c:pt>
                <c:pt idx="233">
                  <c:v>18.899999999999999</c:v>
                </c:pt>
                <c:pt idx="234">
                  <c:v>19</c:v>
                </c:pt>
                <c:pt idx="235">
                  <c:v>19.100000000000001</c:v>
                </c:pt>
                <c:pt idx="236">
                  <c:v>19.2</c:v>
                </c:pt>
                <c:pt idx="237">
                  <c:v>19.3</c:v>
                </c:pt>
                <c:pt idx="238">
                  <c:v>19.399999999999999</c:v>
                </c:pt>
                <c:pt idx="239">
                  <c:v>19.5</c:v>
                </c:pt>
                <c:pt idx="240">
                  <c:v>19.600000000000001</c:v>
                </c:pt>
                <c:pt idx="241">
                  <c:v>19.7</c:v>
                </c:pt>
                <c:pt idx="242">
                  <c:v>19.8</c:v>
                </c:pt>
                <c:pt idx="243">
                  <c:v>19.899999999999999</c:v>
                </c:pt>
                <c:pt idx="244">
                  <c:v>20</c:v>
                </c:pt>
                <c:pt idx="245">
                  <c:v>20.100000000000001</c:v>
                </c:pt>
                <c:pt idx="246">
                  <c:v>20.2</c:v>
                </c:pt>
                <c:pt idx="247">
                  <c:v>20.3</c:v>
                </c:pt>
                <c:pt idx="248">
                  <c:v>20.399999999999999</c:v>
                </c:pt>
                <c:pt idx="249">
                  <c:v>20.5</c:v>
                </c:pt>
                <c:pt idx="250">
                  <c:v>20.6</c:v>
                </c:pt>
                <c:pt idx="251">
                  <c:v>20.7</c:v>
                </c:pt>
                <c:pt idx="252">
                  <c:v>20.8</c:v>
                </c:pt>
                <c:pt idx="253">
                  <c:v>20.9</c:v>
                </c:pt>
                <c:pt idx="254">
                  <c:v>21</c:v>
                </c:pt>
                <c:pt idx="255">
                  <c:v>21.1</c:v>
                </c:pt>
                <c:pt idx="256">
                  <c:v>21.2</c:v>
                </c:pt>
                <c:pt idx="257">
                  <c:v>21.3</c:v>
                </c:pt>
                <c:pt idx="258">
                  <c:v>21.4</c:v>
                </c:pt>
                <c:pt idx="259">
                  <c:v>21.5</c:v>
                </c:pt>
                <c:pt idx="260">
                  <c:v>21.6</c:v>
                </c:pt>
                <c:pt idx="261">
                  <c:v>21.7</c:v>
                </c:pt>
                <c:pt idx="262">
                  <c:v>21.8</c:v>
                </c:pt>
                <c:pt idx="263">
                  <c:v>21.9</c:v>
                </c:pt>
                <c:pt idx="264">
                  <c:v>22</c:v>
                </c:pt>
                <c:pt idx="265">
                  <c:v>22.1</c:v>
                </c:pt>
                <c:pt idx="266">
                  <c:v>22.2</c:v>
                </c:pt>
                <c:pt idx="267">
                  <c:v>22.3</c:v>
                </c:pt>
                <c:pt idx="268">
                  <c:v>22.4</c:v>
                </c:pt>
                <c:pt idx="269">
                  <c:v>22.5</c:v>
                </c:pt>
                <c:pt idx="270">
                  <c:v>22.6</c:v>
                </c:pt>
                <c:pt idx="271">
                  <c:v>22.7</c:v>
                </c:pt>
                <c:pt idx="272">
                  <c:v>22.8</c:v>
                </c:pt>
                <c:pt idx="273">
                  <c:v>22.9</c:v>
                </c:pt>
                <c:pt idx="274">
                  <c:v>23</c:v>
                </c:pt>
                <c:pt idx="275">
                  <c:v>23.1</c:v>
                </c:pt>
                <c:pt idx="276">
                  <c:v>23.2</c:v>
                </c:pt>
                <c:pt idx="277">
                  <c:v>23.3</c:v>
                </c:pt>
                <c:pt idx="278">
                  <c:v>23.4</c:v>
                </c:pt>
                <c:pt idx="279">
                  <c:v>23.5</c:v>
                </c:pt>
                <c:pt idx="280">
                  <c:v>23.6</c:v>
                </c:pt>
                <c:pt idx="281">
                  <c:v>23.7</c:v>
                </c:pt>
                <c:pt idx="282">
                  <c:v>23.8</c:v>
                </c:pt>
                <c:pt idx="283">
                  <c:v>23.9</c:v>
                </c:pt>
                <c:pt idx="284">
                  <c:v>24</c:v>
                </c:pt>
                <c:pt idx="285">
                  <c:v>24.1</c:v>
                </c:pt>
                <c:pt idx="286">
                  <c:v>24.2</c:v>
                </c:pt>
                <c:pt idx="287">
                  <c:v>24.3</c:v>
                </c:pt>
                <c:pt idx="288">
                  <c:v>24.4</c:v>
                </c:pt>
                <c:pt idx="289">
                  <c:v>24.5</c:v>
                </c:pt>
                <c:pt idx="290">
                  <c:v>24.6</c:v>
                </c:pt>
                <c:pt idx="291">
                  <c:v>24.7</c:v>
                </c:pt>
                <c:pt idx="292">
                  <c:v>24.8</c:v>
                </c:pt>
                <c:pt idx="293">
                  <c:v>24.9</c:v>
                </c:pt>
                <c:pt idx="294">
                  <c:v>25</c:v>
                </c:pt>
                <c:pt idx="295">
                  <c:v>25.1</c:v>
                </c:pt>
                <c:pt idx="296">
                  <c:v>25.2</c:v>
                </c:pt>
                <c:pt idx="297">
                  <c:v>25.3</c:v>
                </c:pt>
                <c:pt idx="298">
                  <c:v>25.4</c:v>
                </c:pt>
                <c:pt idx="299">
                  <c:v>25.5</c:v>
                </c:pt>
                <c:pt idx="300">
                  <c:v>25.6</c:v>
                </c:pt>
                <c:pt idx="301">
                  <c:v>25.7</c:v>
                </c:pt>
                <c:pt idx="302">
                  <c:v>25.8</c:v>
                </c:pt>
                <c:pt idx="303">
                  <c:v>25.9</c:v>
                </c:pt>
                <c:pt idx="304">
                  <c:v>26</c:v>
                </c:pt>
                <c:pt idx="305">
                  <c:v>26.1</c:v>
                </c:pt>
                <c:pt idx="306">
                  <c:v>26.2</c:v>
                </c:pt>
                <c:pt idx="307">
                  <c:v>26.3</c:v>
                </c:pt>
                <c:pt idx="308">
                  <c:v>26.4</c:v>
                </c:pt>
                <c:pt idx="309">
                  <c:v>26.5</c:v>
                </c:pt>
                <c:pt idx="310">
                  <c:v>26.6</c:v>
                </c:pt>
                <c:pt idx="311">
                  <c:v>26.7</c:v>
                </c:pt>
                <c:pt idx="312">
                  <c:v>26.8</c:v>
                </c:pt>
                <c:pt idx="313">
                  <c:v>26.9</c:v>
                </c:pt>
                <c:pt idx="314">
                  <c:v>27</c:v>
                </c:pt>
                <c:pt idx="315">
                  <c:v>27.1</c:v>
                </c:pt>
                <c:pt idx="316">
                  <c:v>27.2</c:v>
                </c:pt>
                <c:pt idx="317">
                  <c:v>27.3</c:v>
                </c:pt>
                <c:pt idx="318">
                  <c:v>27.4</c:v>
                </c:pt>
                <c:pt idx="319">
                  <c:v>27.5</c:v>
                </c:pt>
                <c:pt idx="320">
                  <c:v>27.6</c:v>
                </c:pt>
                <c:pt idx="321">
                  <c:v>27.7</c:v>
                </c:pt>
                <c:pt idx="322">
                  <c:v>27.8</c:v>
                </c:pt>
                <c:pt idx="323">
                  <c:v>27.9</c:v>
                </c:pt>
                <c:pt idx="324">
                  <c:v>28</c:v>
                </c:pt>
                <c:pt idx="325">
                  <c:v>28.1</c:v>
                </c:pt>
                <c:pt idx="326">
                  <c:v>28.2</c:v>
                </c:pt>
                <c:pt idx="327">
                  <c:v>28.3</c:v>
                </c:pt>
                <c:pt idx="328">
                  <c:v>28.4</c:v>
                </c:pt>
                <c:pt idx="329">
                  <c:v>28.5</c:v>
                </c:pt>
                <c:pt idx="330">
                  <c:v>28.6</c:v>
                </c:pt>
                <c:pt idx="331">
                  <c:v>28.7</c:v>
                </c:pt>
                <c:pt idx="332">
                  <c:v>28.8</c:v>
                </c:pt>
                <c:pt idx="333">
                  <c:v>28.9</c:v>
                </c:pt>
                <c:pt idx="334">
                  <c:v>29</c:v>
                </c:pt>
                <c:pt idx="335">
                  <c:v>29.1</c:v>
                </c:pt>
                <c:pt idx="336">
                  <c:v>29.2</c:v>
                </c:pt>
                <c:pt idx="337">
                  <c:v>29.3</c:v>
                </c:pt>
                <c:pt idx="338">
                  <c:v>29.4</c:v>
                </c:pt>
                <c:pt idx="339">
                  <c:v>29.5</c:v>
                </c:pt>
                <c:pt idx="340">
                  <c:v>29.6</c:v>
                </c:pt>
                <c:pt idx="341">
                  <c:v>29.7</c:v>
                </c:pt>
                <c:pt idx="342">
                  <c:v>29.8</c:v>
                </c:pt>
                <c:pt idx="343">
                  <c:v>29.9</c:v>
                </c:pt>
                <c:pt idx="344">
                  <c:v>30</c:v>
                </c:pt>
                <c:pt idx="345">
                  <c:v>30.1</c:v>
                </c:pt>
                <c:pt idx="346">
                  <c:v>30.2</c:v>
                </c:pt>
                <c:pt idx="347">
                  <c:v>30.3</c:v>
                </c:pt>
                <c:pt idx="348">
                  <c:v>30.4</c:v>
                </c:pt>
                <c:pt idx="349">
                  <c:v>30.5</c:v>
                </c:pt>
                <c:pt idx="350">
                  <c:v>30.6</c:v>
                </c:pt>
                <c:pt idx="351">
                  <c:v>30.7</c:v>
                </c:pt>
                <c:pt idx="352">
                  <c:v>30.8</c:v>
                </c:pt>
                <c:pt idx="353">
                  <c:v>30.9</c:v>
                </c:pt>
                <c:pt idx="354">
                  <c:v>31</c:v>
                </c:pt>
              </c:numCache>
            </c:numRef>
          </c:xVal>
          <c:yVal>
            <c:numRef>
              <c:f>'30Mev 3mm'!$L$4:$L$358</c:f>
              <c:numCache>
                <c:formatCode>0.00E+00</c:formatCode>
                <c:ptCount val="355"/>
                <c:pt idx="0">
                  <c:v>1333735011.71684</c:v>
                </c:pt>
                <c:pt idx="1">
                  <c:v>2086398264.0423501</c:v>
                </c:pt>
                <c:pt idx="2">
                  <c:v>2765505363.8787899</c:v>
                </c:pt>
                <c:pt idx="3">
                  <c:v>2677968237.1364002</c:v>
                </c:pt>
                <c:pt idx="4">
                  <c:v>2485061999.97225</c:v>
                </c:pt>
                <c:pt idx="5">
                  <c:v>3298405177.15976</c:v>
                </c:pt>
                <c:pt idx="6">
                  <c:v>3495886438.48805</c:v>
                </c:pt>
                <c:pt idx="7">
                  <c:v>2595093515.6472301</c:v>
                </c:pt>
                <c:pt idx="8">
                  <c:v>2586842244.23522</c:v>
                </c:pt>
                <c:pt idx="9">
                  <c:v>2965826510.6022902</c:v>
                </c:pt>
                <c:pt idx="10">
                  <c:v>3869203417.0774298</c:v>
                </c:pt>
                <c:pt idx="11">
                  <c:v>3462525586.9773202</c:v>
                </c:pt>
                <c:pt idx="12">
                  <c:v>3594208888.2258701</c:v>
                </c:pt>
                <c:pt idx="13">
                  <c:v>3385361843.81039</c:v>
                </c:pt>
                <c:pt idx="14">
                  <c:v>3440468103.49014</c:v>
                </c:pt>
                <c:pt idx="15">
                  <c:v>4036825311.9646902</c:v>
                </c:pt>
                <c:pt idx="16">
                  <c:v>5189924888.0272303</c:v>
                </c:pt>
                <c:pt idx="17">
                  <c:v>3798655670.6553798</c:v>
                </c:pt>
                <c:pt idx="18">
                  <c:v>4970654527.9853601</c:v>
                </c:pt>
                <c:pt idx="19">
                  <c:v>4122015632.31457</c:v>
                </c:pt>
                <c:pt idx="20">
                  <c:v>3417624190.20121</c:v>
                </c:pt>
                <c:pt idx="21">
                  <c:v>4270007989.6898799</c:v>
                </c:pt>
                <c:pt idx="22">
                  <c:v>3420058377.6828198</c:v>
                </c:pt>
                <c:pt idx="23">
                  <c:v>5293977040.6063604</c:v>
                </c:pt>
                <c:pt idx="24">
                  <c:v>4881251190.8403997</c:v>
                </c:pt>
                <c:pt idx="25">
                  <c:v>5540897273.8367205</c:v>
                </c:pt>
                <c:pt idx="26">
                  <c:v>5041664145.8782902</c:v>
                </c:pt>
                <c:pt idx="27">
                  <c:v>5416354255.8675499</c:v>
                </c:pt>
                <c:pt idx="28">
                  <c:v>5020886171.1955404</c:v>
                </c:pt>
                <c:pt idx="29">
                  <c:v>4392123061.6838198</c:v>
                </c:pt>
                <c:pt idx="30">
                  <c:v>4477250966.9700403</c:v>
                </c:pt>
                <c:pt idx="31">
                  <c:v>4992886773.6507101</c:v>
                </c:pt>
                <c:pt idx="32">
                  <c:v>4772443010.4125795</c:v>
                </c:pt>
                <c:pt idx="33">
                  <c:v>4795617723.5387497</c:v>
                </c:pt>
                <c:pt idx="34">
                  <c:v>4495707101.2857199</c:v>
                </c:pt>
                <c:pt idx="35">
                  <c:v>5052387053.8100796</c:v>
                </c:pt>
                <c:pt idx="36">
                  <c:v>6891621665.8739004</c:v>
                </c:pt>
                <c:pt idx="37">
                  <c:v>5047705924.0377502</c:v>
                </c:pt>
                <c:pt idx="38">
                  <c:v>4823698260.6663198</c:v>
                </c:pt>
                <c:pt idx="39">
                  <c:v>5798752626.21523</c:v>
                </c:pt>
                <c:pt idx="40">
                  <c:v>5274091601.33354</c:v>
                </c:pt>
                <c:pt idx="41">
                  <c:v>6547340174.8856297</c:v>
                </c:pt>
                <c:pt idx="42">
                  <c:v>6483739225.0457096</c:v>
                </c:pt>
                <c:pt idx="43">
                  <c:v>5082208971.2129402</c:v>
                </c:pt>
                <c:pt idx="44">
                  <c:v>5104353835.7891998</c:v>
                </c:pt>
                <c:pt idx="45">
                  <c:v>5992894681.6392698</c:v>
                </c:pt>
                <c:pt idx="46">
                  <c:v>6644021108.4499598</c:v>
                </c:pt>
                <c:pt idx="47">
                  <c:v>6099905308.2344904</c:v>
                </c:pt>
                <c:pt idx="48">
                  <c:v>5179083391.4744997</c:v>
                </c:pt>
                <c:pt idx="49">
                  <c:v>7053401510.8052998</c:v>
                </c:pt>
                <c:pt idx="50">
                  <c:v>5603936488.1039696</c:v>
                </c:pt>
                <c:pt idx="51">
                  <c:v>5634295175.05406</c:v>
                </c:pt>
                <c:pt idx="52">
                  <c:v>5306847026.7270603</c:v>
                </c:pt>
                <c:pt idx="53">
                  <c:v>5617112308.0364399</c:v>
                </c:pt>
                <c:pt idx="54">
                  <c:v>5753189629.7646399</c:v>
                </c:pt>
                <c:pt idx="55">
                  <c:v>5660852784.6290302</c:v>
                </c:pt>
                <c:pt idx="56">
                  <c:v>4908083426.6953602</c:v>
                </c:pt>
                <c:pt idx="57">
                  <c:v>5462354157.7635498</c:v>
                </c:pt>
                <c:pt idx="58">
                  <c:v>5355455878.2828302</c:v>
                </c:pt>
                <c:pt idx="59">
                  <c:v>5382157042.5041504</c:v>
                </c:pt>
                <c:pt idx="60">
                  <c:v>4851741348.7556896</c:v>
                </c:pt>
                <c:pt idx="61">
                  <c:v>4866976865.7880096</c:v>
                </c:pt>
                <c:pt idx="62">
                  <c:v>4376656608.91605</c:v>
                </c:pt>
                <c:pt idx="63">
                  <c:v>4798064394.0330896</c:v>
                </c:pt>
                <c:pt idx="64">
                  <c:v>4580591587.8238096</c:v>
                </c:pt>
                <c:pt idx="65">
                  <c:v>4642850613.7956696</c:v>
                </c:pt>
                <c:pt idx="66">
                  <c:v>4221967115.21315</c:v>
                </c:pt>
                <c:pt idx="67">
                  <c:v>4603747576.4308796</c:v>
                </c:pt>
                <c:pt idx="68">
                  <c:v>4436400307.8236103</c:v>
                </c:pt>
                <c:pt idx="69">
                  <c:v>4423879846.0592403</c:v>
                </c:pt>
                <c:pt idx="70">
                  <c:v>4433728943.1001997</c:v>
                </c:pt>
                <c:pt idx="71">
                  <c:v>4371931788.5992098</c:v>
                </c:pt>
                <c:pt idx="72">
                  <c:v>4133837045.3662601</c:v>
                </c:pt>
                <c:pt idx="73">
                  <c:v>3877367307.4003601</c:v>
                </c:pt>
                <c:pt idx="74">
                  <c:v>4220082180.2914901</c:v>
                </c:pt>
                <c:pt idx="75">
                  <c:v>4204247478.6483202</c:v>
                </c:pt>
                <c:pt idx="76">
                  <c:v>4274483149.7522202</c:v>
                </c:pt>
                <c:pt idx="77">
                  <c:v>3713359244.69734</c:v>
                </c:pt>
                <c:pt idx="78">
                  <c:v>4059176146.2509298</c:v>
                </c:pt>
                <c:pt idx="79">
                  <c:v>3933940321.0754499</c:v>
                </c:pt>
                <c:pt idx="80">
                  <c:v>3618288619.7746902</c:v>
                </c:pt>
                <c:pt idx="81">
                  <c:v>4089971738.64643</c:v>
                </c:pt>
                <c:pt idx="82">
                  <c:v>3736640063.4316802</c:v>
                </c:pt>
                <c:pt idx="83">
                  <c:v>3787021502.79458</c:v>
                </c:pt>
                <c:pt idx="84">
                  <c:v>3807437470.1082501</c:v>
                </c:pt>
                <c:pt idx="85">
                  <c:v>3851109290.1308298</c:v>
                </c:pt>
                <c:pt idx="86">
                  <c:v>3517201182.71802</c:v>
                </c:pt>
                <c:pt idx="87">
                  <c:v>3205231970.1714902</c:v>
                </c:pt>
                <c:pt idx="88">
                  <c:v>3696532143.5424399</c:v>
                </c:pt>
                <c:pt idx="89">
                  <c:v>3721604274.6029902</c:v>
                </c:pt>
                <c:pt idx="90">
                  <c:v>3394355854.4796</c:v>
                </c:pt>
                <c:pt idx="91">
                  <c:v>3405222317.0577502</c:v>
                </c:pt>
                <c:pt idx="92">
                  <c:v>3497097290.7224898</c:v>
                </c:pt>
                <c:pt idx="93">
                  <c:v>3492222674.2529202</c:v>
                </c:pt>
                <c:pt idx="94">
                  <c:v>3506484516.2925901</c:v>
                </c:pt>
                <c:pt idx="95">
                  <c:v>3223319855.6117401</c:v>
                </c:pt>
                <c:pt idx="96">
                  <c:v>3326966310.2772799</c:v>
                </c:pt>
                <c:pt idx="97">
                  <c:v>3424521054.73244</c:v>
                </c:pt>
                <c:pt idx="98">
                  <c:v>3442103378.15727</c:v>
                </c:pt>
                <c:pt idx="99">
                  <c:v>3489913316.8985801</c:v>
                </c:pt>
                <c:pt idx="100">
                  <c:v>3348917688.15628</c:v>
                </c:pt>
                <c:pt idx="101">
                  <c:v>3570903103.4660802</c:v>
                </c:pt>
                <c:pt idx="102">
                  <c:v>3139689911.8526402</c:v>
                </c:pt>
                <c:pt idx="103">
                  <c:v>3024633983.5553699</c:v>
                </c:pt>
                <c:pt idx="104">
                  <c:v>3268801712.4796</c:v>
                </c:pt>
                <c:pt idx="105">
                  <c:v>3493321179.3728199</c:v>
                </c:pt>
                <c:pt idx="106">
                  <c:v>3345709553.8856502</c:v>
                </c:pt>
                <c:pt idx="107">
                  <c:v>3210999122.0509901</c:v>
                </c:pt>
                <c:pt idx="108">
                  <c:v>3233980348.4798999</c:v>
                </c:pt>
                <c:pt idx="109">
                  <c:v>2803834454.4545598</c:v>
                </c:pt>
                <c:pt idx="110">
                  <c:v>3234816710.3325701</c:v>
                </c:pt>
                <c:pt idx="111">
                  <c:v>3058063491.6360998</c:v>
                </c:pt>
                <c:pt idx="112">
                  <c:v>3012350699.0328002</c:v>
                </c:pt>
                <c:pt idx="113">
                  <c:v>3149033446.8782001</c:v>
                </c:pt>
                <c:pt idx="114">
                  <c:v>3058288185.86518</c:v>
                </c:pt>
                <c:pt idx="115">
                  <c:v>2808178542.8832598</c:v>
                </c:pt>
                <c:pt idx="116">
                  <c:v>3227926087.3077002</c:v>
                </c:pt>
                <c:pt idx="117">
                  <c:v>3116858481.5764399</c:v>
                </c:pt>
                <c:pt idx="118">
                  <c:v>3050423887.8476701</c:v>
                </c:pt>
                <c:pt idx="119">
                  <c:v>3309390228.3588099</c:v>
                </c:pt>
                <c:pt idx="120">
                  <c:v>2940080296.8545399</c:v>
                </c:pt>
                <c:pt idx="121">
                  <c:v>2572081081.6865101</c:v>
                </c:pt>
                <c:pt idx="122">
                  <c:v>3153427467.35782</c:v>
                </c:pt>
                <c:pt idx="123">
                  <c:v>3042016578.7765799</c:v>
                </c:pt>
                <c:pt idx="124">
                  <c:v>2865300809.1183</c:v>
                </c:pt>
                <c:pt idx="125">
                  <c:v>3029227732.2385998</c:v>
                </c:pt>
                <c:pt idx="126">
                  <c:v>2785927572.6988301</c:v>
                </c:pt>
                <c:pt idx="127">
                  <c:v>2861081550.8168602</c:v>
                </c:pt>
                <c:pt idx="128">
                  <c:v>3026050805.4997902</c:v>
                </c:pt>
                <c:pt idx="129">
                  <c:v>2847200440.6653299</c:v>
                </c:pt>
                <c:pt idx="130">
                  <c:v>2877103497.6509099</c:v>
                </c:pt>
                <c:pt idx="131">
                  <c:v>3104194465.16572</c:v>
                </c:pt>
                <c:pt idx="132">
                  <c:v>2811786133.56113</c:v>
                </c:pt>
                <c:pt idx="133">
                  <c:v>2736282631.0867801</c:v>
                </c:pt>
                <c:pt idx="134">
                  <c:v>2987322258.5167899</c:v>
                </c:pt>
                <c:pt idx="135">
                  <c:v>2823520165.5237498</c:v>
                </c:pt>
                <c:pt idx="136">
                  <c:v>3003712454.2262702</c:v>
                </c:pt>
                <c:pt idx="137">
                  <c:v>2968597739.4275098</c:v>
                </c:pt>
                <c:pt idx="138">
                  <c:v>2807535667.72787</c:v>
                </c:pt>
                <c:pt idx="139">
                  <c:v>2935367959.5503998</c:v>
                </c:pt>
                <c:pt idx="140">
                  <c:v>2565221666.19347</c:v>
                </c:pt>
                <c:pt idx="141">
                  <c:v>2816467263.3334498</c:v>
                </c:pt>
                <c:pt idx="142">
                  <c:v>2565989371.47614</c:v>
                </c:pt>
                <c:pt idx="143">
                  <c:v>2827739423.8252001</c:v>
                </c:pt>
                <c:pt idx="144">
                  <c:v>2920644246.0398598</c:v>
                </c:pt>
                <c:pt idx="145">
                  <c:v>2973459872.8843598</c:v>
                </c:pt>
                <c:pt idx="146">
                  <c:v>2561751388.6556001</c:v>
                </c:pt>
                <c:pt idx="147">
                  <c:v>3027792185.7750902</c:v>
                </c:pt>
                <c:pt idx="148">
                  <c:v>2936834713.5457201</c:v>
                </c:pt>
                <c:pt idx="149">
                  <c:v>2867316815.6735802</c:v>
                </c:pt>
                <c:pt idx="150">
                  <c:v>2918578307.43367</c:v>
                </c:pt>
                <c:pt idx="151">
                  <c:v>2707852569.60289</c:v>
                </c:pt>
                <c:pt idx="152">
                  <c:v>2529682528.9620099</c:v>
                </c:pt>
                <c:pt idx="153">
                  <c:v>3092972236.7248802</c:v>
                </c:pt>
                <c:pt idx="154">
                  <c:v>2801069467.1357002</c:v>
                </c:pt>
                <c:pt idx="155">
                  <c:v>2653158249.3431001</c:v>
                </c:pt>
                <c:pt idx="156">
                  <c:v>2852324717.38943</c:v>
                </c:pt>
                <c:pt idx="157">
                  <c:v>2798029853.53688</c:v>
                </c:pt>
                <c:pt idx="158">
                  <c:v>3062738379.90206</c:v>
                </c:pt>
                <c:pt idx="159">
                  <c:v>3108444930.9989901</c:v>
                </c:pt>
                <c:pt idx="160">
                  <c:v>3049793495.7049999</c:v>
                </c:pt>
                <c:pt idx="161">
                  <c:v>3064379896.0755601</c:v>
                </c:pt>
                <c:pt idx="162">
                  <c:v>3036555260.7088699</c:v>
                </c:pt>
                <c:pt idx="163">
                  <c:v>2803010575.6146202</c:v>
                </c:pt>
                <c:pt idx="164">
                  <c:v>3171415488.69625</c:v>
                </c:pt>
                <c:pt idx="165">
                  <c:v>2778550112.17766</c:v>
                </c:pt>
                <c:pt idx="166">
                  <c:v>3017818258.6068702</c:v>
                </c:pt>
                <c:pt idx="167">
                  <c:v>3010883945.0374699</c:v>
                </c:pt>
                <c:pt idx="168">
                  <c:v>2967673996.4857702</c:v>
                </c:pt>
                <c:pt idx="169">
                  <c:v>3329494120.3543401</c:v>
                </c:pt>
                <c:pt idx="170">
                  <c:v>2882589781.7440701</c:v>
                </c:pt>
                <c:pt idx="171">
                  <c:v>3082992068.0503001</c:v>
                </c:pt>
                <c:pt idx="172">
                  <c:v>3440561726.0855899</c:v>
                </c:pt>
                <c:pt idx="173">
                  <c:v>3289155264.72964</c:v>
                </c:pt>
                <c:pt idx="174">
                  <c:v>3416694205.7531199</c:v>
                </c:pt>
                <c:pt idx="175">
                  <c:v>3362911145.4223399</c:v>
                </c:pt>
                <c:pt idx="176">
                  <c:v>3063705813.38833</c:v>
                </c:pt>
                <c:pt idx="177">
                  <c:v>3385748817.2048998</c:v>
                </c:pt>
                <c:pt idx="178">
                  <c:v>3460216229.6229701</c:v>
                </c:pt>
                <c:pt idx="179">
                  <c:v>3149020963.8654699</c:v>
                </c:pt>
                <c:pt idx="180">
                  <c:v>3498139622.28513</c:v>
                </c:pt>
                <c:pt idx="181">
                  <c:v>3585676749.0275202</c:v>
                </c:pt>
                <c:pt idx="182">
                  <c:v>3726422717.5152998</c:v>
                </c:pt>
                <c:pt idx="183">
                  <c:v>3962900910.6002002</c:v>
                </c:pt>
                <c:pt idx="184">
                  <c:v>3600712537.8562198</c:v>
                </c:pt>
                <c:pt idx="185">
                  <c:v>3881074762.1800399</c:v>
                </c:pt>
                <c:pt idx="186">
                  <c:v>3652073893.7181201</c:v>
                </c:pt>
                <c:pt idx="187">
                  <c:v>3230173029.5984201</c:v>
                </c:pt>
                <c:pt idx="188">
                  <c:v>4012620750.2886</c:v>
                </c:pt>
                <c:pt idx="189">
                  <c:v>4049932475.3271899</c:v>
                </c:pt>
                <c:pt idx="190">
                  <c:v>3690234463.6220798</c:v>
                </c:pt>
                <c:pt idx="191">
                  <c:v>3770799827.7568898</c:v>
                </c:pt>
                <c:pt idx="192">
                  <c:v>4112946723.5689802</c:v>
                </c:pt>
                <c:pt idx="193">
                  <c:v>4434921070.8155499</c:v>
                </c:pt>
                <c:pt idx="194">
                  <c:v>3967725595.0188699</c:v>
                </c:pt>
                <c:pt idx="195">
                  <c:v>3930707220.7793598</c:v>
                </c:pt>
                <c:pt idx="196">
                  <c:v>4176010903.86168</c:v>
                </c:pt>
                <c:pt idx="197">
                  <c:v>4307544408.9575195</c:v>
                </c:pt>
                <c:pt idx="198">
                  <c:v>3966196425.9599099</c:v>
                </c:pt>
                <c:pt idx="199">
                  <c:v>4027519225.9773102</c:v>
                </c:pt>
                <c:pt idx="200">
                  <c:v>4368654997.7585802</c:v>
                </c:pt>
                <c:pt idx="201">
                  <c:v>4442866508.4157696</c:v>
                </c:pt>
                <c:pt idx="202">
                  <c:v>4436450239.8744898</c:v>
                </c:pt>
                <c:pt idx="203">
                  <c:v>4839420615.1949501</c:v>
                </c:pt>
                <c:pt idx="204">
                  <c:v>4346822208.5004597</c:v>
                </c:pt>
                <c:pt idx="205">
                  <c:v>4347383944.0731497</c:v>
                </c:pt>
                <c:pt idx="206">
                  <c:v>4870684320.5676899</c:v>
                </c:pt>
                <c:pt idx="207">
                  <c:v>4605052051.2607698</c:v>
                </c:pt>
                <c:pt idx="208">
                  <c:v>4463032815.4749098</c:v>
                </c:pt>
                <c:pt idx="209">
                  <c:v>4524280717.4159698</c:v>
                </c:pt>
                <c:pt idx="210">
                  <c:v>4753500038.6006002</c:v>
                </c:pt>
                <c:pt idx="211">
                  <c:v>4884696502.3528299</c:v>
                </c:pt>
                <c:pt idx="212">
                  <c:v>4506742084.5356703</c:v>
                </c:pt>
                <c:pt idx="213">
                  <c:v>4686846992.1491203</c:v>
                </c:pt>
                <c:pt idx="214">
                  <c:v>4379340456.6521997</c:v>
                </c:pt>
                <c:pt idx="215">
                  <c:v>4564032871.4424896</c:v>
                </c:pt>
                <c:pt idx="216">
                  <c:v>4295317297.9922304</c:v>
                </c:pt>
                <c:pt idx="217">
                  <c:v>4847241222.6679096</c:v>
                </c:pt>
                <c:pt idx="218">
                  <c:v>5005419718.4277897</c:v>
                </c:pt>
                <c:pt idx="219">
                  <c:v>4693481713.4130802</c:v>
                </c:pt>
                <c:pt idx="220">
                  <c:v>4914418555.6538897</c:v>
                </c:pt>
                <c:pt idx="221">
                  <c:v>4516872049.3629799</c:v>
                </c:pt>
                <c:pt idx="222">
                  <c:v>4941956081.7278605</c:v>
                </c:pt>
                <c:pt idx="223">
                  <c:v>4876070740.5590296</c:v>
                </c:pt>
                <c:pt idx="224">
                  <c:v>4493023253.5495796</c:v>
                </c:pt>
                <c:pt idx="225">
                  <c:v>4949264885.67904</c:v>
                </c:pt>
                <c:pt idx="226">
                  <c:v>4715470540.3302603</c:v>
                </c:pt>
                <c:pt idx="227">
                  <c:v>4900368924.8305597</c:v>
                </c:pt>
                <c:pt idx="228">
                  <c:v>4836443416.65975</c:v>
                </c:pt>
                <c:pt idx="229">
                  <c:v>4605476473.6934605</c:v>
                </c:pt>
                <c:pt idx="230">
                  <c:v>4676348778.4463797</c:v>
                </c:pt>
                <c:pt idx="231">
                  <c:v>4409031302.4214296</c:v>
                </c:pt>
                <c:pt idx="232">
                  <c:v>4523138521.7515202</c:v>
                </c:pt>
                <c:pt idx="233">
                  <c:v>4370677245.8202295</c:v>
                </c:pt>
                <c:pt idx="234">
                  <c:v>4556299645.0586395</c:v>
                </c:pt>
                <c:pt idx="235">
                  <c:v>4513838677.2704897</c:v>
                </c:pt>
                <c:pt idx="236">
                  <c:v>4624001264.5791197</c:v>
                </c:pt>
                <c:pt idx="237">
                  <c:v>3945224964.5799198</c:v>
                </c:pt>
                <c:pt idx="238">
                  <c:v>4339875411.9183502</c:v>
                </c:pt>
                <c:pt idx="239">
                  <c:v>4693737615.1739702</c:v>
                </c:pt>
                <c:pt idx="240">
                  <c:v>4185410612.4445</c:v>
                </c:pt>
                <c:pt idx="241">
                  <c:v>4541245131.7108603</c:v>
                </c:pt>
                <c:pt idx="242">
                  <c:v>4051205742.6252599</c:v>
                </c:pt>
                <c:pt idx="243">
                  <c:v>4173064912.8583002</c:v>
                </c:pt>
                <c:pt idx="244">
                  <c:v>3845585556.9994898</c:v>
                </c:pt>
                <c:pt idx="245">
                  <c:v>3986724740.3881302</c:v>
                </c:pt>
                <c:pt idx="246">
                  <c:v>3795647264.5883698</c:v>
                </c:pt>
                <c:pt idx="247">
                  <c:v>4333527799.9470797</c:v>
                </c:pt>
                <c:pt idx="248">
                  <c:v>4113520942.1543899</c:v>
                </c:pt>
                <c:pt idx="249">
                  <c:v>3727951886.5742502</c:v>
                </c:pt>
                <c:pt idx="250">
                  <c:v>3675023912.6152201</c:v>
                </c:pt>
                <c:pt idx="251">
                  <c:v>3863261503.0197701</c:v>
                </c:pt>
                <c:pt idx="252">
                  <c:v>3440112337.62744</c:v>
                </c:pt>
                <c:pt idx="253">
                  <c:v>3710094936.8694401</c:v>
                </c:pt>
                <c:pt idx="254">
                  <c:v>3351464222.7524199</c:v>
                </c:pt>
                <c:pt idx="255">
                  <c:v>3324844198.1138301</c:v>
                </c:pt>
                <c:pt idx="256">
                  <c:v>3293449421.10746</c:v>
                </c:pt>
                <c:pt idx="257">
                  <c:v>3458599679.4749298</c:v>
                </c:pt>
                <c:pt idx="258">
                  <c:v>3250070951.8839598</c:v>
                </c:pt>
                <c:pt idx="259">
                  <c:v>3106110607.6192002</c:v>
                </c:pt>
                <c:pt idx="260">
                  <c:v>3277134123.4743299</c:v>
                </c:pt>
                <c:pt idx="261">
                  <c:v>3149370488.2217999</c:v>
                </c:pt>
                <c:pt idx="262">
                  <c:v>2763982436.3262</c:v>
                </c:pt>
                <c:pt idx="263">
                  <c:v>3125927390.3220201</c:v>
                </c:pt>
                <c:pt idx="264">
                  <c:v>2763401976.2344298</c:v>
                </c:pt>
                <c:pt idx="265">
                  <c:v>2335515507.5125198</c:v>
                </c:pt>
                <c:pt idx="266">
                  <c:v>2888125997.8881402</c:v>
                </c:pt>
                <c:pt idx="267">
                  <c:v>2563530217.96907</c:v>
                </c:pt>
                <c:pt idx="268">
                  <c:v>2679453715.6508098</c:v>
                </c:pt>
                <c:pt idx="269">
                  <c:v>2573766288.4045501</c:v>
                </c:pt>
                <c:pt idx="270">
                  <c:v>2375810672.5926499</c:v>
                </c:pt>
                <c:pt idx="271">
                  <c:v>2579770617.5258398</c:v>
                </c:pt>
                <c:pt idx="272">
                  <c:v>2218705715.9272099</c:v>
                </c:pt>
                <c:pt idx="273">
                  <c:v>2363134173.1691999</c:v>
                </c:pt>
                <c:pt idx="274">
                  <c:v>2546259969.86239</c:v>
                </c:pt>
                <c:pt idx="275">
                  <c:v>2178797524.24159</c:v>
                </c:pt>
                <c:pt idx="276">
                  <c:v>2052269707.24895</c:v>
                </c:pt>
                <c:pt idx="277">
                  <c:v>1957592297.22717</c:v>
                </c:pt>
                <c:pt idx="278">
                  <c:v>1642901787.9063399</c:v>
                </c:pt>
                <c:pt idx="279">
                  <c:v>1872445667.42185</c:v>
                </c:pt>
                <c:pt idx="280">
                  <c:v>1732180294.9240301</c:v>
                </c:pt>
                <c:pt idx="281">
                  <c:v>1730089390.2923999</c:v>
                </c:pt>
                <c:pt idx="282">
                  <c:v>1578158642.4019599</c:v>
                </c:pt>
                <c:pt idx="283">
                  <c:v>1764598678.9739499</c:v>
                </c:pt>
                <c:pt idx="284">
                  <c:v>1550427629.6307299</c:v>
                </c:pt>
                <c:pt idx="285">
                  <c:v>1345837292.5548799</c:v>
                </c:pt>
                <c:pt idx="286">
                  <c:v>1289451524.0706899</c:v>
                </c:pt>
                <c:pt idx="287">
                  <c:v>1347609880.36199</c:v>
                </c:pt>
                <c:pt idx="288">
                  <c:v>1232160737.1638401</c:v>
                </c:pt>
                <c:pt idx="289">
                  <c:v>1155040684.54145</c:v>
                </c:pt>
                <c:pt idx="290">
                  <c:v>1283490885.4939301</c:v>
                </c:pt>
                <c:pt idx="291">
                  <c:v>1021603520.0048701</c:v>
                </c:pt>
                <c:pt idx="292">
                  <c:v>976502395.02514994</c:v>
                </c:pt>
                <c:pt idx="293">
                  <c:v>926052299.09226096</c:v>
                </c:pt>
                <c:pt idx="294">
                  <c:v>713784909.18979597</c:v>
                </c:pt>
                <c:pt idx="295">
                  <c:v>815084557.46281195</c:v>
                </c:pt>
                <c:pt idx="296">
                  <c:v>691359176.82719898</c:v>
                </c:pt>
                <c:pt idx="297">
                  <c:v>586756523.38683605</c:v>
                </c:pt>
                <c:pt idx="298">
                  <c:v>640241239.71345901</c:v>
                </c:pt>
                <c:pt idx="299">
                  <c:v>583297480.56040704</c:v>
                </c:pt>
                <c:pt idx="300">
                  <c:v>604695860.97563899</c:v>
                </c:pt>
                <c:pt idx="301">
                  <c:v>554097217.19130898</c:v>
                </c:pt>
                <c:pt idx="302">
                  <c:v>484280975.31501102</c:v>
                </c:pt>
                <c:pt idx="303">
                  <c:v>356707706.00655103</c:v>
                </c:pt>
                <c:pt idx="304">
                  <c:v>422253509.22921801</c:v>
                </c:pt>
                <c:pt idx="305">
                  <c:v>425401725.03876299</c:v>
                </c:pt>
                <c:pt idx="306">
                  <c:v>366450073.28870398</c:v>
                </c:pt>
                <c:pt idx="307">
                  <c:v>301208231.42591703</c:v>
                </c:pt>
                <c:pt idx="308">
                  <c:v>275069426.927917</c:v>
                </c:pt>
                <c:pt idx="309">
                  <c:v>245505907.888486</c:v>
                </c:pt>
                <c:pt idx="310">
                  <c:v>307896629.644611</c:v>
                </c:pt>
                <c:pt idx="311">
                  <c:v>194906639.95351899</c:v>
                </c:pt>
                <c:pt idx="312">
                  <c:v>175596667.56737801</c:v>
                </c:pt>
                <c:pt idx="313">
                  <c:v>144326720.68827701</c:v>
                </c:pt>
                <c:pt idx="314">
                  <c:v>92406125.856243193</c:v>
                </c:pt>
                <c:pt idx="315">
                  <c:v>109989073.431716</c:v>
                </c:pt>
                <c:pt idx="316">
                  <c:v>125282012.322569</c:v>
                </c:pt>
                <c:pt idx="317">
                  <c:v>49480977.239891604</c:v>
                </c:pt>
                <c:pt idx="318">
                  <c:v>48910378.7281776</c:v>
                </c:pt>
                <c:pt idx="319">
                  <c:v>36293797.765819103</c:v>
                </c:pt>
                <c:pt idx="320">
                  <c:v>22178381.465427399</c:v>
                </c:pt>
                <c:pt idx="321">
                  <c:v>47280596.586646199</c:v>
                </c:pt>
                <c:pt idx="322">
                  <c:v>17372296.7357178</c:v>
                </c:pt>
                <c:pt idx="323">
                  <c:v>8692483.4968174193</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numCache>
            </c:numRef>
          </c:yVal>
          <c:smooth val="0"/>
          <c:extLst>
            <c:ext xmlns:c16="http://schemas.microsoft.com/office/drawing/2014/chart" uri="{C3380CC4-5D6E-409C-BE32-E72D297353CC}">
              <c16:uniqueId val="{00000001-A191-4B2D-AEB0-C9D28B465375}"/>
            </c:ext>
          </c:extLst>
        </c:ser>
        <c:ser>
          <c:idx val="2"/>
          <c:order val="2"/>
          <c:tx>
            <c:strRef>
              <c:f>30°</c:f>
              <c:strCache>
                <c:ptCount val="1"/>
                <c:pt idx="0">
                  <c:v>30°</c:v>
                </c:pt>
              </c:strCache>
            </c:strRef>
          </c:tx>
          <c:spPr>
            <a:ln w="3175" cap="rnd" cmpd="sng" algn="ctr">
              <a:solidFill>
                <a:srgbClr val="008080"/>
              </a:solidFill>
              <a:prstDash val="solid"/>
              <a:round/>
            </a:ln>
          </c:spPr>
          <c:marker>
            <c:symbol val="none"/>
          </c:marker>
          <c:xVal>
            <c:numRef>
              <c:f>'30Mev 3mm'!$O$4:$O$358</c:f>
              <c:numCache>
                <c:formatCode>0.00E+00</c:formatCode>
                <c:ptCount val="35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0.33000000000000101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pt idx="145">
                  <c:v>10.1</c:v>
                </c:pt>
                <c:pt idx="146">
                  <c:v>10.199999999999999</c:v>
                </c:pt>
                <c:pt idx="147">
                  <c:v>10.3</c:v>
                </c:pt>
                <c:pt idx="148">
                  <c:v>10.4</c:v>
                </c:pt>
                <c:pt idx="149">
                  <c:v>10.5</c:v>
                </c:pt>
                <c:pt idx="150">
                  <c:v>10.6</c:v>
                </c:pt>
                <c:pt idx="151">
                  <c:v>10.7</c:v>
                </c:pt>
                <c:pt idx="152">
                  <c:v>10.8</c:v>
                </c:pt>
                <c:pt idx="153">
                  <c:v>10.9</c:v>
                </c:pt>
                <c:pt idx="154">
                  <c:v>11</c:v>
                </c:pt>
                <c:pt idx="155">
                  <c:v>11.1</c:v>
                </c:pt>
                <c:pt idx="156">
                  <c:v>11.2</c:v>
                </c:pt>
                <c:pt idx="157">
                  <c:v>11.3</c:v>
                </c:pt>
                <c:pt idx="158">
                  <c:v>11.4</c:v>
                </c:pt>
                <c:pt idx="159">
                  <c:v>11.5</c:v>
                </c:pt>
                <c:pt idx="160">
                  <c:v>11.6</c:v>
                </c:pt>
                <c:pt idx="161">
                  <c:v>11.7</c:v>
                </c:pt>
                <c:pt idx="162">
                  <c:v>11.8</c:v>
                </c:pt>
                <c:pt idx="163">
                  <c:v>11.9</c:v>
                </c:pt>
                <c:pt idx="164">
                  <c:v>12</c:v>
                </c:pt>
                <c:pt idx="165">
                  <c:v>12.1</c:v>
                </c:pt>
                <c:pt idx="166">
                  <c:v>12.2</c:v>
                </c:pt>
                <c:pt idx="167">
                  <c:v>12.3</c:v>
                </c:pt>
                <c:pt idx="168">
                  <c:v>12.4</c:v>
                </c:pt>
                <c:pt idx="169">
                  <c:v>12.5</c:v>
                </c:pt>
                <c:pt idx="170">
                  <c:v>12.6</c:v>
                </c:pt>
                <c:pt idx="171">
                  <c:v>12.7</c:v>
                </c:pt>
                <c:pt idx="172">
                  <c:v>12.8</c:v>
                </c:pt>
                <c:pt idx="173">
                  <c:v>12.9</c:v>
                </c:pt>
                <c:pt idx="174">
                  <c:v>13</c:v>
                </c:pt>
                <c:pt idx="175">
                  <c:v>13.1</c:v>
                </c:pt>
                <c:pt idx="176">
                  <c:v>13.2</c:v>
                </c:pt>
                <c:pt idx="177">
                  <c:v>13.3</c:v>
                </c:pt>
                <c:pt idx="178">
                  <c:v>13.4</c:v>
                </c:pt>
                <c:pt idx="179">
                  <c:v>13.5</c:v>
                </c:pt>
                <c:pt idx="180">
                  <c:v>13.6</c:v>
                </c:pt>
                <c:pt idx="181">
                  <c:v>13.7</c:v>
                </c:pt>
                <c:pt idx="182">
                  <c:v>13.8</c:v>
                </c:pt>
                <c:pt idx="183">
                  <c:v>13.9</c:v>
                </c:pt>
                <c:pt idx="184">
                  <c:v>14</c:v>
                </c:pt>
                <c:pt idx="185">
                  <c:v>14.1</c:v>
                </c:pt>
                <c:pt idx="186">
                  <c:v>14.2</c:v>
                </c:pt>
                <c:pt idx="187">
                  <c:v>14.3</c:v>
                </c:pt>
                <c:pt idx="188">
                  <c:v>14.4</c:v>
                </c:pt>
                <c:pt idx="189">
                  <c:v>14.5</c:v>
                </c:pt>
                <c:pt idx="190">
                  <c:v>14.6</c:v>
                </c:pt>
                <c:pt idx="191">
                  <c:v>14.7</c:v>
                </c:pt>
                <c:pt idx="192">
                  <c:v>14.8</c:v>
                </c:pt>
                <c:pt idx="193">
                  <c:v>14.9</c:v>
                </c:pt>
                <c:pt idx="194">
                  <c:v>15</c:v>
                </c:pt>
                <c:pt idx="195">
                  <c:v>15.1</c:v>
                </c:pt>
                <c:pt idx="196">
                  <c:v>15.2</c:v>
                </c:pt>
                <c:pt idx="197">
                  <c:v>15.3</c:v>
                </c:pt>
                <c:pt idx="198">
                  <c:v>15.4</c:v>
                </c:pt>
                <c:pt idx="199">
                  <c:v>15.5</c:v>
                </c:pt>
                <c:pt idx="200">
                  <c:v>15.6</c:v>
                </c:pt>
                <c:pt idx="201">
                  <c:v>15.7</c:v>
                </c:pt>
                <c:pt idx="202">
                  <c:v>15.8</c:v>
                </c:pt>
                <c:pt idx="203">
                  <c:v>15.9</c:v>
                </c:pt>
                <c:pt idx="204">
                  <c:v>16</c:v>
                </c:pt>
                <c:pt idx="205">
                  <c:v>16.100000000000001</c:v>
                </c:pt>
                <c:pt idx="206">
                  <c:v>16.2</c:v>
                </c:pt>
                <c:pt idx="207">
                  <c:v>16.3</c:v>
                </c:pt>
                <c:pt idx="208">
                  <c:v>16.399999999999999</c:v>
                </c:pt>
                <c:pt idx="209">
                  <c:v>16.5</c:v>
                </c:pt>
                <c:pt idx="210">
                  <c:v>16.600000000000001</c:v>
                </c:pt>
                <c:pt idx="211">
                  <c:v>16.7</c:v>
                </c:pt>
                <c:pt idx="212">
                  <c:v>16.8</c:v>
                </c:pt>
                <c:pt idx="213">
                  <c:v>16.899999999999999</c:v>
                </c:pt>
                <c:pt idx="214">
                  <c:v>17</c:v>
                </c:pt>
                <c:pt idx="215">
                  <c:v>17.100000000000001</c:v>
                </c:pt>
                <c:pt idx="216">
                  <c:v>17.2</c:v>
                </c:pt>
                <c:pt idx="217">
                  <c:v>17.3</c:v>
                </c:pt>
                <c:pt idx="218">
                  <c:v>17.399999999999999</c:v>
                </c:pt>
                <c:pt idx="219">
                  <c:v>17.5</c:v>
                </c:pt>
                <c:pt idx="220">
                  <c:v>17.600000000000001</c:v>
                </c:pt>
                <c:pt idx="221">
                  <c:v>17.7</c:v>
                </c:pt>
                <c:pt idx="222">
                  <c:v>17.8</c:v>
                </c:pt>
                <c:pt idx="223">
                  <c:v>17.899999999999999</c:v>
                </c:pt>
                <c:pt idx="224">
                  <c:v>18</c:v>
                </c:pt>
                <c:pt idx="225">
                  <c:v>18.100000000000001</c:v>
                </c:pt>
                <c:pt idx="226">
                  <c:v>18.2</c:v>
                </c:pt>
                <c:pt idx="227">
                  <c:v>18.3</c:v>
                </c:pt>
                <c:pt idx="228">
                  <c:v>18.399999999999999</c:v>
                </c:pt>
                <c:pt idx="229">
                  <c:v>18.5</c:v>
                </c:pt>
                <c:pt idx="230">
                  <c:v>18.600000000000001</c:v>
                </c:pt>
                <c:pt idx="231">
                  <c:v>18.7</c:v>
                </c:pt>
                <c:pt idx="232">
                  <c:v>18.8</c:v>
                </c:pt>
                <c:pt idx="233">
                  <c:v>18.899999999999999</c:v>
                </c:pt>
                <c:pt idx="234">
                  <c:v>19</c:v>
                </c:pt>
                <c:pt idx="235">
                  <c:v>19.100000000000001</c:v>
                </c:pt>
                <c:pt idx="236">
                  <c:v>19.2</c:v>
                </c:pt>
                <c:pt idx="237">
                  <c:v>19.3</c:v>
                </c:pt>
                <c:pt idx="238">
                  <c:v>19.399999999999999</c:v>
                </c:pt>
                <c:pt idx="239">
                  <c:v>19.5</c:v>
                </c:pt>
                <c:pt idx="240">
                  <c:v>19.600000000000001</c:v>
                </c:pt>
                <c:pt idx="241">
                  <c:v>19.7</c:v>
                </c:pt>
                <c:pt idx="242">
                  <c:v>19.8</c:v>
                </c:pt>
                <c:pt idx="243">
                  <c:v>19.899999999999999</c:v>
                </c:pt>
                <c:pt idx="244">
                  <c:v>20</c:v>
                </c:pt>
                <c:pt idx="245">
                  <c:v>20.100000000000001</c:v>
                </c:pt>
                <c:pt idx="246">
                  <c:v>20.2</c:v>
                </c:pt>
                <c:pt idx="247">
                  <c:v>20.3</c:v>
                </c:pt>
                <c:pt idx="248">
                  <c:v>20.399999999999999</c:v>
                </c:pt>
                <c:pt idx="249">
                  <c:v>20.5</c:v>
                </c:pt>
                <c:pt idx="250">
                  <c:v>20.6</c:v>
                </c:pt>
                <c:pt idx="251">
                  <c:v>20.7</c:v>
                </c:pt>
                <c:pt idx="252">
                  <c:v>20.8</c:v>
                </c:pt>
                <c:pt idx="253">
                  <c:v>20.9</c:v>
                </c:pt>
                <c:pt idx="254">
                  <c:v>21</c:v>
                </c:pt>
                <c:pt idx="255">
                  <c:v>21.1</c:v>
                </c:pt>
                <c:pt idx="256">
                  <c:v>21.2</c:v>
                </c:pt>
                <c:pt idx="257">
                  <c:v>21.3</c:v>
                </c:pt>
                <c:pt idx="258">
                  <c:v>21.4</c:v>
                </c:pt>
                <c:pt idx="259">
                  <c:v>21.5</c:v>
                </c:pt>
                <c:pt idx="260">
                  <c:v>21.6</c:v>
                </c:pt>
                <c:pt idx="261">
                  <c:v>21.7</c:v>
                </c:pt>
                <c:pt idx="262">
                  <c:v>21.8</c:v>
                </c:pt>
                <c:pt idx="263">
                  <c:v>21.9</c:v>
                </c:pt>
                <c:pt idx="264">
                  <c:v>22</c:v>
                </c:pt>
                <c:pt idx="265">
                  <c:v>22.1</c:v>
                </c:pt>
                <c:pt idx="266">
                  <c:v>22.2</c:v>
                </c:pt>
                <c:pt idx="267">
                  <c:v>22.3</c:v>
                </c:pt>
                <c:pt idx="268">
                  <c:v>22.4</c:v>
                </c:pt>
                <c:pt idx="269">
                  <c:v>22.5</c:v>
                </c:pt>
                <c:pt idx="270">
                  <c:v>22.6</c:v>
                </c:pt>
                <c:pt idx="271">
                  <c:v>22.7</c:v>
                </c:pt>
                <c:pt idx="272">
                  <c:v>22.8</c:v>
                </c:pt>
                <c:pt idx="273">
                  <c:v>22.9</c:v>
                </c:pt>
                <c:pt idx="274">
                  <c:v>23</c:v>
                </c:pt>
                <c:pt idx="275">
                  <c:v>23.1</c:v>
                </c:pt>
                <c:pt idx="276">
                  <c:v>23.2</c:v>
                </c:pt>
                <c:pt idx="277">
                  <c:v>23.3</c:v>
                </c:pt>
                <c:pt idx="278">
                  <c:v>23.4</c:v>
                </c:pt>
                <c:pt idx="279">
                  <c:v>23.5</c:v>
                </c:pt>
                <c:pt idx="280">
                  <c:v>23.6</c:v>
                </c:pt>
                <c:pt idx="281">
                  <c:v>23.7</c:v>
                </c:pt>
                <c:pt idx="282">
                  <c:v>23.8</c:v>
                </c:pt>
                <c:pt idx="283">
                  <c:v>23.9</c:v>
                </c:pt>
                <c:pt idx="284">
                  <c:v>24</c:v>
                </c:pt>
                <c:pt idx="285">
                  <c:v>24.1</c:v>
                </c:pt>
                <c:pt idx="286">
                  <c:v>24.2</c:v>
                </c:pt>
                <c:pt idx="287">
                  <c:v>24.3</c:v>
                </c:pt>
                <c:pt idx="288">
                  <c:v>24.4</c:v>
                </c:pt>
                <c:pt idx="289">
                  <c:v>24.5</c:v>
                </c:pt>
                <c:pt idx="290">
                  <c:v>24.6</c:v>
                </c:pt>
                <c:pt idx="291">
                  <c:v>24.7</c:v>
                </c:pt>
                <c:pt idx="292">
                  <c:v>24.8</c:v>
                </c:pt>
                <c:pt idx="293">
                  <c:v>24.9</c:v>
                </c:pt>
                <c:pt idx="294">
                  <c:v>25</c:v>
                </c:pt>
                <c:pt idx="295">
                  <c:v>25.1</c:v>
                </c:pt>
                <c:pt idx="296">
                  <c:v>25.2</c:v>
                </c:pt>
                <c:pt idx="297">
                  <c:v>25.3</c:v>
                </c:pt>
                <c:pt idx="298">
                  <c:v>25.4</c:v>
                </c:pt>
                <c:pt idx="299">
                  <c:v>25.5</c:v>
                </c:pt>
                <c:pt idx="300">
                  <c:v>25.6</c:v>
                </c:pt>
                <c:pt idx="301">
                  <c:v>25.7</c:v>
                </c:pt>
                <c:pt idx="302">
                  <c:v>25.8</c:v>
                </c:pt>
                <c:pt idx="303">
                  <c:v>25.9</c:v>
                </c:pt>
                <c:pt idx="304">
                  <c:v>26</c:v>
                </c:pt>
                <c:pt idx="305">
                  <c:v>26.1</c:v>
                </c:pt>
                <c:pt idx="306">
                  <c:v>26.2</c:v>
                </c:pt>
                <c:pt idx="307">
                  <c:v>26.3</c:v>
                </c:pt>
                <c:pt idx="308">
                  <c:v>26.4</c:v>
                </c:pt>
                <c:pt idx="309">
                  <c:v>26.5</c:v>
                </c:pt>
                <c:pt idx="310">
                  <c:v>26.6</c:v>
                </c:pt>
                <c:pt idx="311">
                  <c:v>26.7</c:v>
                </c:pt>
                <c:pt idx="312">
                  <c:v>26.8</c:v>
                </c:pt>
                <c:pt idx="313">
                  <c:v>26.9</c:v>
                </c:pt>
                <c:pt idx="314">
                  <c:v>27</c:v>
                </c:pt>
                <c:pt idx="315">
                  <c:v>27.1</c:v>
                </c:pt>
                <c:pt idx="316">
                  <c:v>27.2</c:v>
                </c:pt>
                <c:pt idx="317">
                  <c:v>27.3</c:v>
                </c:pt>
                <c:pt idx="318">
                  <c:v>27.4</c:v>
                </c:pt>
                <c:pt idx="319">
                  <c:v>27.5</c:v>
                </c:pt>
                <c:pt idx="320">
                  <c:v>27.6</c:v>
                </c:pt>
                <c:pt idx="321">
                  <c:v>27.7</c:v>
                </c:pt>
                <c:pt idx="322">
                  <c:v>27.8</c:v>
                </c:pt>
                <c:pt idx="323">
                  <c:v>27.9</c:v>
                </c:pt>
                <c:pt idx="324">
                  <c:v>28</c:v>
                </c:pt>
                <c:pt idx="325">
                  <c:v>28.1</c:v>
                </c:pt>
                <c:pt idx="326">
                  <c:v>28.2</c:v>
                </c:pt>
                <c:pt idx="327">
                  <c:v>28.3</c:v>
                </c:pt>
                <c:pt idx="328">
                  <c:v>28.4</c:v>
                </c:pt>
                <c:pt idx="329">
                  <c:v>28.5</c:v>
                </c:pt>
                <c:pt idx="330">
                  <c:v>28.6</c:v>
                </c:pt>
                <c:pt idx="331">
                  <c:v>28.7</c:v>
                </c:pt>
                <c:pt idx="332">
                  <c:v>28.8</c:v>
                </c:pt>
                <c:pt idx="333">
                  <c:v>28.9</c:v>
                </c:pt>
                <c:pt idx="334">
                  <c:v>29</c:v>
                </c:pt>
                <c:pt idx="335">
                  <c:v>29.1</c:v>
                </c:pt>
                <c:pt idx="336">
                  <c:v>29.2</c:v>
                </c:pt>
                <c:pt idx="337">
                  <c:v>29.3</c:v>
                </c:pt>
                <c:pt idx="338">
                  <c:v>29.4</c:v>
                </c:pt>
                <c:pt idx="339">
                  <c:v>29.5</c:v>
                </c:pt>
                <c:pt idx="340">
                  <c:v>29.6</c:v>
                </c:pt>
                <c:pt idx="341">
                  <c:v>29.7</c:v>
                </c:pt>
                <c:pt idx="342">
                  <c:v>29.8</c:v>
                </c:pt>
                <c:pt idx="343">
                  <c:v>29.9</c:v>
                </c:pt>
                <c:pt idx="344">
                  <c:v>30</c:v>
                </c:pt>
                <c:pt idx="345">
                  <c:v>30.1</c:v>
                </c:pt>
                <c:pt idx="346">
                  <c:v>30.2</c:v>
                </c:pt>
                <c:pt idx="347">
                  <c:v>30.3</c:v>
                </c:pt>
                <c:pt idx="348">
                  <c:v>30.4</c:v>
                </c:pt>
                <c:pt idx="349">
                  <c:v>30.5</c:v>
                </c:pt>
                <c:pt idx="350">
                  <c:v>30.6</c:v>
                </c:pt>
                <c:pt idx="351">
                  <c:v>30.7</c:v>
                </c:pt>
                <c:pt idx="352">
                  <c:v>30.8</c:v>
                </c:pt>
                <c:pt idx="353">
                  <c:v>30.9</c:v>
                </c:pt>
                <c:pt idx="354">
                  <c:v>31</c:v>
                </c:pt>
              </c:numCache>
            </c:numRef>
          </c:xVal>
          <c:yVal>
            <c:numRef>
              <c:f>'30Mev 3mm'!$R$4:$R$358</c:f>
              <c:numCache>
                <c:formatCode>0.00E+00</c:formatCode>
                <c:ptCount val="355"/>
                <c:pt idx="0">
                  <c:v>1454196084.52455</c:v>
                </c:pt>
                <c:pt idx="1">
                  <c:v>1547812438.4646001</c:v>
                </c:pt>
                <c:pt idx="2">
                  <c:v>2706835204.0657101</c:v>
                </c:pt>
                <c:pt idx="3">
                  <c:v>3127656287.5846</c:v>
                </c:pt>
                <c:pt idx="4">
                  <c:v>3033284711.3746099</c:v>
                </c:pt>
                <c:pt idx="5">
                  <c:v>2676401619.0392599</c:v>
                </c:pt>
                <c:pt idx="6">
                  <c:v>3063106628.7774801</c:v>
                </c:pt>
                <c:pt idx="7">
                  <c:v>3855103854.2031999</c:v>
                </c:pt>
                <c:pt idx="8">
                  <c:v>4170093955.8294702</c:v>
                </c:pt>
                <c:pt idx="9">
                  <c:v>2621158046.2195201</c:v>
                </c:pt>
                <c:pt idx="10">
                  <c:v>4049807645.1999202</c:v>
                </c:pt>
                <c:pt idx="11">
                  <c:v>3421805999.4644899</c:v>
                </c:pt>
                <c:pt idx="12">
                  <c:v>3377135538.42383</c:v>
                </c:pt>
                <c:pt idx="13">
                  <c:v>2449934802.1607599</c:v>
                </c:pt>
                <c:pt idx="14">
                  <c:v>3734736403.9909401</c:v>
                </c:pt>
                <c:pt idx="15">
                  <c:v>3902857619.3872399</c:v>
                </c:pt>
                <c:pt idx="16">
                  <c:v>3904411754.4716501</c:v>
                </c:pt>
                <c:pt idx="17">
                  <c:v>4279882052.75629</c:v>
                </c:pt>
                <c:pt idx="18">
                  <c:v>4766813171.6730804</c:v>
                </c:pt>
                <c:pt idx="19">
                  <c:v>4260321171.8143702</c:v>
                </c:pt>
                <c:pt idx="20">
                  <c:v>4087581241.7093701</c:v>
                </c:pt>
                <c:pt idx="21">
                  <c:v>4464961440.9411201</c:v>
                </c:pt>
                <c:pt idx="22">
                  <c:v>4643399866.3556204</c:v>
                </c:pt>
                <c:pt idx="23">
                  <c:v>4319696621.8464499</c:v>
                </c:pt>
                <c:pt idx="24">
                  <c:v>5221481944.1990204</c:v>
                </c:pt>
                <c:pt idx="25">
                  <c:v>4353057473.3572102</c:v>
                </c:pt>
                <c:pt idx="26">
                  <c:v>3630110032.8263898</c:v>
                </c:pt>
                <c:pt idx="27">
                  <c:v>3973811063.7228899</c:v>
                </c:pt>
                <c:pt idx="28">
                  <c:v>4602031162.1810303</c:v>
                </c:pt>
                <c:pt idx="29">
                  <c:v>3824195914.6931601</c:v>
                </c:pt>
                <c:pt idx="30">
                  <c:v>3965322615.0690799</c:v>
                </c:pt>
                <c:pt idx="31">
                  <c:v>5485491421.8515396</c:v>
                </c:pt>
                <c:pt idx="32">
                  <c:v>5546801738.8562098</c:v>
                </c:pt>
                <c:pt idx="33">
                  <c:v>4812351202.0982103</c:v>
                </c:pt>
                <c:pt idx="34">
                  <c:v>5547469580.0370598</c:v>
                </c:pt>
                <c:pt idx="35">
                  <c:v>5329241551.5578403</c:v>
                </c:pt>
                <c:pt idx="36">
                  <c:v>5615626829.5220499</c:v>
                </c:pt>
                <c:pt idx="37">
                  <c:v>6767602934.4392099</c:v>
                </c:pt>
                <c:pt idx="38">
                  <c:v>5751760324.8074903</c:v>
                </c:pt>
                <c:pt idx="39">
                  <c:v>5459158506.50564</c:v>
                </c:pt>
                <c:pt idx="40">
                  <c:v>5216526188.1467304</c:v>
                </c:pt>
                <c:pt idx="41">
                  <c:v>6082510230.0005703</c:v>
                </c:pt>
                <c:pt idx="42">
                  <c:v>5405288065.0857697</c:v>
                </c:pt>
                <c:pt idx="43">
                  <c:v>6404721754.4889402</c:v>
                </c:pt>
                <c:pt idx="44">
                  <c:v>5504059903.2817402</c:v>
                </c:pt>
                <c:pt idx="45">
                  <c:v>4876850928.8544197</c:v>
                </c:pt>
                <c:pt idx="46">
                  <c:v>6379318823.5911503</c:v>
                </c:pt>
                <c:pt idx="47">
                  <c:v>4607430065.1851101</c:v>
                </c:pt>
                <c:pt idx="48">
                  <c:v>5337143298.6135197</c:v>
                </c:pt>
                <c:pt idx="49">
                  <c:v>7601031279.1031704</c:v>
                </c:pt>
                <c:pt idx="50">
                  <c:v>5808926281.5870705</c:v>
                </c:pt>
                <c:pt idx="51">
                  <c:v>5385221622.1284304</c:v>
                </c:pt>
                <c:pt idx="52">
                  <c:v>5468926463.9638901</c:v>
                </c:pt>
                <c:pt idx="53">
                  <c:v>5662756444.0697699</c:v>
                </c:pt>
                <c:pt idx="54">
                  <c:v>5461030958.4145498</c:v>
                </c:pt>
                <c:pt idx="55">
                  <c:v>5736637154.8897104</c:v>
                </c:pt>
                <c:pt idx="56">
                  <c:v>5246110928.3077898</c:v>
                </c:pt>
                <c:pt idx="57">
                  <c:v>4765146689.4741096</c:v>
                </c:pt>
                <c:pt idx="58">
                  <c:v>4963383173.0723495</c:v>
                </c:pt>
                <c:pt idx="59">
                  <c:v>4895088610.4473801</c:v>
                </c:pt>
                <c:pt idx="60">
                  <c:v>5019313311.5920401</c:v>
                </c:pt>
                <c:pt idx="61">
                  <c:v>4921908363.2895803</c:v>
                </c:pt>
                <c:pt idx="62">
                  <c:v>5156944768.4046097</c:v>
                </c:pt>
                <c:pt idx="63">
                  <c:v>4635579258.8826599</c:v>
                </c:pt>
                <c:pt idx="64">
                  <c:v>4807632623.2876997</c:v>
                </c:pt>
                <c:pt idx="65">
                  <c:v>4662411494.7375803</c:v>
                </c:pt>
                <c:pt idx="66">
                  <c:v>4426207927.9326496</c:v>
                </c:pt>
                <c:pt idx="67">
                  <c:v>4298207115.4383297</c:v>
                </c:pt>
                <c:pt idx="68">
                  <c:v>4193580744.2737899</c:v>
                </c:pt>
                <c:pt idx="69">
                  <c:v>4359267772.1884899</c:v>
                </c:pt>
                <c:pt idx="70">
                  <c:v>4289793564.8608899</c:v>
                </c:pt>
                <c:pt idx="71">
                  <c:v>4274383285.6504102</c:v>
                </c:pt>
                <c:pt idx="72">
                  <c:v>3905853542.4415202</c:v>
                </c:pt>
                <c:pt idx="73">
                  <c:v>3795609815.55019</c:v>
                </c:pt>
                <c:pt idx="74">
                  <c:v>4487905218.3318596</c:v>
                </c:pt>
                <c:pt idx="75">
                  <c:v>3961328050.9966998</c:v>
                </c:pt>
                <c:pt idx="76">
                  <c:v>4192644518.3193302</c:v>
                </c:pt>
                <c:pt idx="77">
                  <c:v>3819327539.7299399</c:v>
                </c:pt>
                <c:pt idx="78">
                  <c:v>4359929371.8629799</c:v>
                </c:pt>
                <c:pt idx="79">
                  <c:v>3757636490.8371401</c:v>
                </c:pt>
                <c:pt idx="80">
                  <c:v>3729406157.55685</c:v>
                </c:pt>
                <c:pt idx="81">
                  <c:v>3952402696.89749</c:v>
                </c:pt>
                <c:pt idx="82">
                  <c:v>3730055274.2186198</c:v>
                </c:pt>
                <c:pt idx="83">
                  <c:v>3713421659.7609701</c:v>
                </c:pt>
                <c:pt idx="84">
                  <c:v>3695496053.4861598</c:v>
                </c:pt>
                <c:pt idx="85">
                  <c:v>3535551211.4255199</c:v>
                </c:pt>
                <c:pt idx="86">
                  <c:v>3461982575.9237299</c:v>
                </c:pt>
                <c:pt idx="87">
                  <c:v>3705725882.4152799</c:v>
                </c:pt>
                <c:pt idx="88">
                  <c:v>3515316247.79637</c:v>
                </c:pt>
                <c:pt idx="89">
                  <c:v>3723557866.0946398</c:v>
                </c:pt>
                <c:pt idx="90">
                  <c:v>3375962135.2275701</c:v>
                </c:pt>
                <c:pt idx="91">
                  <c:v>3369814251.4599199</c:v>
                </c:pt>
                <c:pt idx="92">
                  <c:v>3404385955.2051001</c:v>
                </c:pt>
                <c:pt idx="93">
                  <c:v>3132755598.2832298</c:v>
                </c:pt>
                <c:pt idx="94">
                  <c:v>3369726870.3708401</c:v>
                </c:pt>
                <c:pt idx="95">
                  <c:v>3371318454.4934201</c:v>
                </c:pt>
                <c:pt idx="96">
                  <c:v>3285435326.9372501</c:v>
                </c:pt>
                <c:pt idx="97">
                  <c:v>3311056710.5577502</c:v>
                </c:pt>
                <c:pt idx="98">
                  <c:v>3467437652.4850702</c:v>
                </c:pt>
                <c:pt idx="99">
                  <c:v>3245464720.1879902</c:v>
                </c:pt>
                <c:pt idx="100">
                  <c:v>3041879265.6366</c:v>
                </c:pt>
                <c:pt idx="101">
                  <c:v>3637799568.66572</c:v>
                </c:pt>
                <c:pt idx="102">
                  <c:v>3229105732.0103302</c:v>
                </c:pt>
                <c:pt idx="103">
                  <c:v>3326629268.93367</c:v>
                </c:pt>
                <c:pt idx="104">
                  <c:v>3022580527.9619098</c:v>
                </c:pt>
                <c:pt idx="105">
                  <c:v>3525777012.4609098</c:v>
                </c:pt>
                <c:pt idx="106">
                  <c:v>3393145002.2451601</c:v>
                </c:pt>
                <c:pt idx="107">
                  <c:v>3499219402.8859501</c:v>
                </c:pt>
                <c:pt idx="108">
                  <c:v>3278157730.51788</c:v>
                </c:pt>
                <c:pt idx="109">
                  <c:v>3192973651.6743798</c:v>
                </c:pt>
                <c:pt idx="110">
                  <c:v>3163357703.9814901</c:v>
                </c:pt>
                <c:pt idx="111">
                  <c:v>3388832121.3482599</c:v>
                </c:pt>
                <c:pt idx="112">
                  <c:v>3259420728.4158802</c:v>
                </c:pt>
                <c:pt idx="113">
                  <c:v>3180309635.2636499</c:v>
                </c:pt>
                <c:pt idx="114">
                  <c:v>3165866789.5394602</c:v>
                </c:pt>
                <c:pt idx="115">
                  <c:v>3022343350.7201099</c:v>
                </c:pt>
                <c:pt idx="116">
                  <c:v>3092554055.7985601</c:v>
                </c:pt>
                <c:pt idx="117">
                  <c:v>3238698927.2904</c:v>
                </c:pt>
                <c:pt idx="118">
                  <c:v>3188604597.2202101</c:v>
                </c:pt>
                <c:pt idx="119">
                  <c:v>2963005349.7261801</c:v>
                </c:pt>
                <c:pt idx="120">
                  <c:v>2834455284.6718898</c:v>
                </c:pt>
                <c:pt idx="121">
                  <c:v>3068205939.47613</c:v>
                </c:pt>
                <c:pt idx="122">
                  <c:v>2987946409.1531</c:v>
                </c:pt>
                <c:pt idx="123">
                  <c:v>3027573733.0523801</c:v>
                </c:pt>
                <c:pt idx="124">
                  <c:v>3059754939.8604999</c:v>
                </c:pt>
                <c:pt idx="125">
                  <c:v>3215936153.5841999</c:v>
                </c:pt>
                <c:pt idx="126">
                  <c:v>3062650998.8129702</c:v>
                </c:pt>
                <c:pt idx="127">
                  <c:v>3030313754.3457799</c:v>
                </c:pt>
                <c:pt idx="128">
                  <c:v>2981249272.82551</c:v>
                </c:pt>
                <c:pt idx="129">
                  <c:v>2924732432.7076802</c:v>
                </c:pt>
                <c:pt idx="130">
                  <c:v>3169380757.6218801</c:v>
                </c:pt>
                <c:pt idx="131">
                  <c:v>3083553803.6229701</c:v>
                </c:pt>
                <c:pt idx="132">
                  <c:v>3284018504.9928298</c:v>
                </c:pt>
                <c:pt idx="133">
                  <c:v>3160224467.78721</c:v>
                </c:pt>
                <c:pt idx="134">
                  <c:v>3129921954.3944101</c:v>
                </c:pt>
                <c:pt idx="135">
                  <c:v>2823726135.2337298</c:v>
                </c:pt>
                <c:pt idx="136">
                  <c:v>3261199557.7293601</c:v>
                </c:pt>
                <c:pt idx="137">
                  <c:v>2965720404.9941301</c:v>
                </c:pt>
                <c:pt idx="138">
                  <c:v>2942158718.4734402</c:v>
                </c:pt>
                <c:pt idx="139">
                  <c:v>2962512270.7234902</c:v>
                </c:pt>
                <c:pt idx="140">
                  <c:v>2642541447.0194802</c:v>
                </c:pt>
                <c:pt idx="141">
                  <c:v>2769081747.0248399</c:v>
                </c:pt>
                <c:pt idx="142">
                  <c:v>3209301432.32023</c:v>
                </c:pt>
                <c:pt idx="143">
                  <c:v>3027511317.98875</c:v>
                </c:pt>
                <c:pt idx="144">
                  <c:v>2875955060.4801002</c:v>
                </c:pt>
                <c:pt idx="145">
                  <c:v>2957356786.4675798</c:v>
                </c:pt>
                <c:pt idx="146">
                  <c:v>2912355525.5896702</c:v>
                </c:pt>
                <c:pt idx="147">
                  <c:v>2893474968.84131</c:v>
                </c:pt>
                <c:pt idx="148">
                  <c:v>2731008558.20996</c:v>
                </c:pt>
                <c:pt idx="149">
                  <c:v>2598208027.3224201</c:v>
                </c:pt>
                <c:pt idx="150">
                  <c:v>2877864961.4272099</c:v>
                </c:pt>
                <c:pt idx="151">
                  <c:v>2800033377.0794301</c:v>
                </c:pt>
                <c:pt idx="152">
                  <c:v>2674722653.8276</c:v>
                </c:pt>
                <c:pt idx="153">
                  <c:v>2703814314.98597</c:v>
                </c:pt>
                <c:pt idx="154">
                  <c:v>2770149044.6129298</c:v>
                </c:pt>
                <c:pt idx="155">
                  <c:v>2437526687.5109301</c:v>
                </c:pt>
                <c:pt idx="156">
                  <c:v>2709756229.0436301</c:v>
                </c:pt>
                <c:pt idx="157">
                  <c:v>2958062076.6866002</c:v>
                </c:pt>
                <c:pt idx="158">
                  <c:v>2725578447.6740799</c:v>
                </c:pt>
                <c:pt idx="159">
                  <c:v>2696368197.8948102</c:v>
                </c:pt>
                <c:pt idx="160">
                  <c:v>2723606131.6633401</c:v>
                </c:pt>
                <c:pt idx="161">
                  <c:v>2884012845.19486</c:v>
                </c:pt>
                <c:pt idx="162">
                  <c:v>2951751913.75352</c:v>
                </c:pt>
                <c:pt idx="163">
                  <c:v>2798379377.8932099</c:v>
                </c:pt>
                <c:pt idx="164">
                  <c:v>2885061418.2638602</c:v>
                </c:pt>
                <c:pt idx="165">
                  <c:v>2974539653.4851699</c:v>
                </c:pt>
                <c:pt idx="166">
                  <c:v>2801375300.9474902</c:v>
                </c:pt>
                <c:pt idx="167">
                  <c:v>2553568773.81358</c:v>
                </c:pt>
                <c:pt idx="168">
                  <c:v>2887139839.8827701</c:v>
                </c:pt>
                <c:pt idx="169">
                  <c:v>2599131770.2641602</c:v>
                </c:pt>
                <c:pt idx="170">
                  <c:v>2680084107.7934899</c:v>
                </c:pt>
                <c:pt idx="171">
                  <c:v>2826597228.1607499</c:v>
                </c:pt>
                <c:pt idx="172">
                  <c:v>2583165996.98736</c:v>
                </c:pt>
                <c:pt idx="173">
                  <c:v>2704557054.2431798</c:v>
                </c:pt>
                <c:pt idx="174">
                  <c:v>2633328983.6275501</c:v>
                </c:pt>
                <c:pt idx="175">
                  <c:v>3039544942.2568002</c:v>
                </c:pt>
                <c:pt idx="176">
                  <c:v>2683055064.82232</c:v>
                </c:pt>
                <c:pt idx="177">
                  <c:v>2671196202.73244</c:v>
                </c:pt>
                <c:pt idx="178">
                  <c:v>2583371966.69734</c:v>
                </c:pt>
                <c:pt idx="179">
                  <c:v>2769730863.6866002</c:v>
                </c:pt>
                <c:pt idx="180">
                  <c:v>2738698094.0493002</c:v>
                </c:pt>
                <c:pt idx="181">
                  <c:v>2831634123.7957702</c:v>
                </c:pt>
                <c:pt idx="182">
                  <c:v>2597259318.3552299</c:v>
                </c:pt>
                <c:pt idx="183">
                  <c:v>2624578391.70649</c:v>
                </c:pt>
                <c:pt idx="184">
                  <c:v>2913198128.9486799</c:v>
                </c:pt>
                <c:pt idx="185">
                  <c:v>2890497770.3061099</c:v>
                </c:pt>
                <c:pt idx="186">
                  <c:v>2640275780.2096701</c:v>
                </c:pt>
                <c:pt idx="187">
                  <c:v>2645006842.0328999</c:v>
                </c:pt>
                <c:pt idx="188">
                  <c:v>2691886796.3260999</c:v>
                </c:pt>
                <c:pt idx="189">
                  <c:v>2714162732.5359802</c:v>
                </c:pt>
                <c:pt idx="190">
                  <c:v>2789491472.83217</c:v>
                </c:pt>
                <c:pt idx="191">
                  <c:v>2806037706.2007198</c:v>
                </c:pt>
                <c:pt idx="192">
                  <c:v>2562119637.5310102</c:v>
                </c:pt>
                <c:pt idx="193">
                  <c:v>2444854215.9812002</c:v>
                </c:pt>
                <c:pt idx="194">
                  <c:v>2495553972.1686101</c:v>
                </c:pt>
                <c:pt idx="195">
                  <c:v>2512755563.7052999</c:v>
                </c:pt>
                <c:pt idx="196">
                  <c:v>2697554084.1037898</c:v>
                </c:pt>
                <c:pt idx="197">
                  <c:v>2666908287.86099</c:v>
                </c:pt>
                <c:pt idx="198">
                  <c:v>2538333256.78125</c:v>
                </c:pt>
                <c:pt idx="199">
                  <c:v>2612532284.4257202</c:v>
                </c:pt>
                <c:pt idx="200">
                  <c:v>2670316150.3352399</c:v>
                </c:pt>
                <c:pt idx="201">
                  <c:v>2938700923.9482899</c:v>
                </c:pt>
                <c:pt idx="202">
                  <c:v>2863540704.3239102</c:v>
                </c:pt>
                <c:pt idx="203">
                  <c:v>3189977728.62009</c:v>
                </c:pt>
                <c:pt idx="204">
                  <c:v>2769312682.7602801</c:v>
                </c:pt>
                <c:pt idx="205">
                  <c:v>2628866306.57794</c:v>
                </c:pt>
                <c:pt idx="206">
                  <c:v>2666852114.30373</c:v>
                </c:pt>
                <c:pt idx="207">
                  <c:v>2756860877.5659099</c:v>
                </c:pt>
                <c:pt idx="208">
                  <c:v>2531236664.0464201</c:v>
                </c:pt>
                <c:pt idx="209">
                  <c:v>2678436350.1136298</c:v>
                </c:pt>
                <c:pt idx="210">
                  <c:v>2272239116.0034699</c:v>
                </c:pt>
                <c:pt idx="211">
                  <c:v>2590687012.1549001</c:v>
                </c:pt>
                <c:pt idx="212">
                  <c:v>2602764326.9674802</c:v>
                </c:pt>
                <c:pt idx="213">
                  <c:v>2557457232.2777801</c:v>
                </c:pt>
                <c:pt idx="214">
                  <c:v>2388349858.8761201</c:v>
                </c:pt>
                <c:pt idx="215">
                  <c:v>2427983424.2817502</c:v>
                </c:pt>
                <c:pt idx="216">
                  <c:v>2686200784.0293198</c:v>
                </c:pt>
                <c:pt idx="217">
                  <c:v>2511925443.3590102</c:v>
                </c:pt>
                <c:pt idx="218">
                  <c:v>2459178473.0844998</c:v>
                </c:pt>
                <c:pt idx="219">
                  <c:v>1976092122.0873799</c:v>
                </c:pt>
                <c:pt idx="220">
                  <c:v>2316422739.5478101</c:v>
                </c:pt>
                <c:pt idx="221">
                  <c:v>2072479704.8526499</c:v>
                </c:pt>
                <c:pt idx="222">
                  <c:v>2424762806.9984002</c:v>
                </c:pt>
                <c:pt idx="223">
                  <c:v>2262233981.3034301</c:v>
                </c:pt>
                <c:pt idx="224">
                  <c:v>2491684238.2234902</c:v>
                </c:pt>
                <c:pt idx="225">
                  <c:v>2206441155.9237299</c:v>
                </c:pt>
                <c:pt idx="226">
                  <c:v>1991028046.81427</c:v>
                </c:pt>
                <c:pt idx="227">
                  <c:v>2146947117.27072</c:v>
                </c:pt>
                <c:pt idx="228">
                  <c:v>2189314462.4633999</c:v>
                </c:pt>
                <c:pt idx="229">
                  <c:v>2091959446.2118599</c:v>
                </c:pt>
                <c:pt idx="230">
                  <c:v>2024719698.16225</c:v>
                </c:pt>
                <c:pt idx="231">
                  <c:v>2021723775.10797</c:v>
                </c:pt>
                <c:pt idx="232">
                  <c:v>2030905030.96808</c:v>
                </c:pt>
                <c:pt idx="233">
                  <c:v>1896818749.7697301</c:v>
                </c:pt>
                <c:pt idx="234">
                  <c:v>2071605893.9618101</c:v>
                </c:pt>
                <c:pt idx="235">
                  <c:v>2367765370.8906202</c:v>
                </c:pt>
                <c:pt idx="236">
                  <c:v>1814736699.58868</c:v>
                </c:pt>
                <c:pt idx="237">
                  <c:v>1746785419.8136799</c:v>
                </c:pt>
                <c:pt idx="238">
                  <c:v>1882962605.6436601</c:v>
                </c:pt>
                <c:pt idx="239">
                  <c:v>1798883273.42642</c:v>
                </c:pt>
                <c:pt idx="240">
                  <c:v>1672861018.4491899</c:v>
                </c:pt>
                <c:pt idx="241">
                  <c:v>1613816368.2543199</c:v>
                </c:pt>
                <c:pt idx="242">
                  <c:v>1687004271.86796</c:v>
                </c:pt>
                <c:pt idx="243">
                  <c:v>1748295864.3535399</c:v>
                </c:pt>
                <c:pt idx="244">
                  <c:v>1652108009.7918899</c:v>
                </c:pt>
                <c:pt idx="245">
                  <c:v>1439971691.5230601</c:v>
                </c:pt>
                <c:pt idx="246">
                  <c:v>1632178879.97454</c:v>
                </c:pt>
                <c:pt idx="247">
                  <c:v>1593650061.1951599</c:v>
                </c:pt>
                <c:pt idx="248">
                  <c:v>1598225085.3593099</c:v>
                </c:pt>
                <c:pt idx="249">
                  <c:v>1315403707.52843</c:v>
                </c:pt>
                <c:pt idx="250">
                  <c:v>1498304809.9925399</c:v>
                </c:pt>
                <c:pt idx="251">
                  <c:v>1188825958.48488</c:v>
                </c:pt>
                <c:pt idx="252">
                  <c:v>1403945716.79528</c:v>
                </c:pt>
                <c:pt idx="253">
                  <c:v>1448385242.1005099</c:v>
                </c:pt>
                <c:pt idx="254">
                  <c:v>1157468630.5167</c:v>
                </c:pt>
                <c:pt idx="255">
                  <c:v>1154429016.91787</c:v>
                </c:pt>
                <c:pt idx="256">
                  <c:v>1396973954.1877</c:v>
                </c:pt>
                <c:pt idx="257">
                  <c:v>1376027458.8331599</c:v>
                </c:pt>
                <c:pt idx="258">
                  <c:v>1055632212.69646</c:v>
                </c:pt>
                <c:pt idx="259">
                  <c:v>1103136317.6259699</c:v>
                </c:pt>
                <c:pt idx="260">
                  <c:v>1189936946.6175101</c:v>
                </c:pt>
                <c:pt idx="261">
                  <c:v>1040858567.13501</c:v>
                </c:pt>
                <c:pt idx="262">
                  <c:v>1045283795.14645</c:v>
                </c:pt>
                <c:pt idx="263">
                  <c:v>979585699.16851795</c:v>
                </c:pt>
                <c:pt idx="264">
                  <c:v>950893494.41737497</c:v>
                </c:pt>
                <c:pt idx="265">
                  <c:v>1030435251.5086499</c:v>
                </c:pt>
                <c:pt idx="266">
                  <c:v>992280923.11105204</c:v>
                </c:pt>
                <c:pt idx="267">
                  <c:v>740192722.61204696</c:v>
                </c:pt>
                <c:pt idx="268">
                  <c:v>864679567.02395701</c:v>
                </c:pt>
                <c:pt idx="269">
                  <c:v>863687167.51222599</c:v>
                </c:pt>
                <c:pt idx="270">
                  <c:v>758430404.20500803</c:v>
                </c:pt>
                <c:pt idx="271">
                  <c:v>790405641.30313802</c:v>
                </c:pt>
                <c:pt idx="272">
                  <c:v>629493365.75621104</c:v>
                </c:pt>
                <c:pt idx="273">
                  <c:v>834626713.88565898</c:v>
                </c:pt>
                <c:pt idx="274">
                  <c:v>877761764.36100304</c:v>
                </c:pt>
                <c:pt idx="275">
                  <c:v>697762962.35573304</c:v>
                </c:pt>
                <c:pt idx="276">
                  <c:v>667529105.53290606</c:v>
                </c:pt>
                <c:pt idx="277">
                  <c:v>761576123.41200697</c:v>
                </c:pt>
                <c:pt idx="278">
                  <c:v>630529455.81248498</c:v>
                </c:pt>
                <c:pt idx="279">
                  <c:v>572288711.637182</c:v>
                </c:pt>
                <c:pt idx="280">
                  <c:v>570628470.94459796</c:v>
                </c:pt>
                <c:pt idx="281">
                  <c:v>454497131.100963</c:v>
                </c:pt>
                <c:pt idx="282">
                  <c:v>476208210.98498398</c:v>
                </c:pt>
                <c:pt idx="283">
                  <c:v>537173996.83841503</c:v>
                </c:pt>
                <c:pt idx="284">
                  <c:v>500407155.30533701</c:v>
                </c:pt>
                <c:pt idx="285">
                  <c:v>487436680.93219101</c:v>
                </c:pt>
                <c:pt idx="286">
                  <c:v>391120875.49010599</c:v>
                </c:pt>
                <c:pt idx="287">
                  <c:v>451280882.87206</c:v>
                </c:pt>
                <c:pt idx="288">
                  <c:v>339976099.89900398</c:v>
                </c:pt>
                <c:pt idx="289">
                  <c:v>457367599.87734902</c:v>
                </c:pt>
                <c:pt idx="290">
                  <c:v>351963537.01996303</c:v>
                </c:pt>
                <c:pt idx="291">
                  <c:v>259444439.89854699</c:v>
                </c:pt>
                <c:pt idx="292">
                  <c:v>288772029.99745297</c:v>
                </c:pt>
                <c:pt idx="293">
                  <c:v>202055037.19117001</c:v>
                </c:pt>
                <c:pt idx="294">
                  <c:v>244762544.48064199</c:v>
                </c:pt>
                <c:pt idx="295">
                  <c:v>309840858.87671399</c:v>
                </c:pt>
                <c:pt idx="296">
                  <c:v>182228268.07816499</c:v>
                </c:pt>
                <c:pt idx="297">
                  <c:v>204899915.79146799</c:v>
                </c:pt>
                <c:pt idx="298">
                  <c:v>202314683.855876</c:v>
                </c:pt>
                <c:pt idx="299">
                  <c:v>204590337.07585901</c:v>
                </c:pt>
                <c:pt idx="300">
                  <c:v>141359508.56326199</c:v>
                </c:pt>
                <c:pt idx="301">
                  <c:v>152127979.49150801</c:v>
                </c:pt>
                <c:pt idx="302">
                  <c:v>120444220.74053399</c:v>
                </c:pt>
                <c:pt idx="303">
                  <c:v>123346521.19937301</c:v>
                </c:pt>
                <c:pt idx="304">
                  <c:v>63905535.350447103</c:v>
                </c:pt>
                <c:pt idx="305">
                  <c:v>118707209.519686</c:v>
                </c:pt>
                <c:pt idx="306">
                  <c:v>70246281.664713904</c:v>
                </c:pt>
                <c:pt idx="307">
                  <c:v>144670627.68888399</c:v>
                </c:pt>
                <c:pt idx="308">
                  <c:v>60869479.410247304</c:v>
                </c:pt>
                <c:pt idx="309">
                  <c:v>59831704.147255696</c:v>
                </c:pt>
                <c:pt idx="310">
                  <c:v>131302569.36040901</c:v>
                </c:pt>
                <c:pt idx="311">
                  <c:v>51853124.148249097</c:v>
                </c:pt>
                <c:pt idx="312">
                  <c:v>86756314.2963707</c:v>
                </c:pt>
                <c:pt idx="313">
                  <c:v>41843557.978691503</c:v>
                </c:pt>
                <c:pt idx="314">
                  <c:v>23680524.801833201</c:v>
                </c:pt>
                <c:pt idx="315">
                  <c:v>29934139.687271599</c:v>
                </c:pt>
                <c:pt idx="316">
                  <c:v>4527170.5348620797</c:v>
                </c:pt>
                <c:pt idx="317">
                  <c:v>0</c:v>
                </c:pt>
                <c:pt idx="318">
                  <c:v>27242240.4079329</c:v>
                </c:pt>
                <c:pt idx="319">
                  <c:v>0</c:v>
                </c:pt>
                <c:pt idx="320">
                  <c:v>15454032.1700844</c:v>
                </c:pt>
                <c:pt idx="321">
                  <c:v>17538882.540548701</c:v>
                </c:pt>
                <c:pt idx="322">
                  <c:v>4879197.7352469498</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numCache>
            </c:numRef>
          </c:yVal>
          <c:smooth val="0"/>
          <c:extLst>
            <c:ext xmlns:c16="http://schemas.microsoft.com/office/drawing/2014/chart" uri="{C3380CC4-5D6E-409C-BE32-E72D297353CC}">
              <c16:uniqueId val="{00000002-A191-4B2D-AEB0-C9D28B465375}"/>
            </c:ext>
          </c:extLst>
        </c:ser>
        <c:ser>
          <c:idx val="3"/>
          <c:order val="3"/>
          <c:tx>
            <c:strRef>
              <c:f>45°</c:f>
              <c:strCache>
                <c:ptCount val="1"/>
                <c:pt idx="0">
                  <c:v>45°</c:v>
                </c:pt>
              </c:strCache>
            </c:strRef>
          </c:tx>
          <c:spPr>
            <a:ln w="3175" cap="rnd" cmpd="sng" algn="ctr">
              <a:solidFill>
                <a:srgbClr val="0066CC"/>
              </a:solidFill>
              <a:prstDash val="solid"/>
              <a:round/>
            </a:ln>
          </c:spPr>
          <c:marker>
            <c:symbol val="none"/>
          </c:marker>
          <c:xVal>
            <c:numRef>
              <c:f>'30Mev 3mm'!$U$4:$U$358</c:f>
              <c:numCache>
                <c:formatCode>0.00E+00</c:formatCode>
                <c:ptCount val="35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0.33000000000000101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pt idx="145">
                  <c:v>10.1</c:v>
                </c:pt>
                <c:pt idx="146">
                  <c:v>10.199999999999999</c:v>
                </c:pt>
                <c:pt idx="147">
                  <c:v>10.3</c:v>
                </c:pt>
                <c:pt idx="148">
                  <c:v>10.4</c:v>
                </c:pt>
                <c:pt idx="149">
                  <c:v>10.5</c:v>
                </c:pt>
                <c:pt idx="150">
                  <c:v>10.6</c:v>
                </c:pt>
                <c:pt idx="151">
                  <c:v>10.7</c:v>
                </c:pt>
                <c:pt idx="152">
                  <c:v>10.8</c:v>
                </c:pt>
                <c:pt idx="153">
                  <c:v>10.9</c:v>
                </c:pt>
                <c:pt idx="154">
                  <c:v>11</c:v>
                </c:pt>
                <c:pt idx="155">
                  <c:v>11.1</c:v>
                </c:pt>
                <c:pt idx="156">
                  <c:v>11.2</c:v>
                </c:pt>
                <c:pt idx="157">
                  <c:v>11.3</c:v>
                </c:pt>
                <c:pt idx="158">
                  <c:v>11.4</c:v>
                </c:pt>
                <c:pt idx="159">
                  <c:v>11.5</c:v>
                </c:pt>
                <c:pt idx="160">
                  <c:v>11.6</c:v>
                </c:pt>
                <c:pt idx="161">
                  <c:v>11.7</c:v>
                </c:pt>
                <c:pt idx="162">
                  <c:v>11.8</c:v>
                </c:pt>
                <c:pt idx="163">
                  <c:v>11.9</c:v>
                </c:pt>
                <c:pt idx="164">
                  <c:v>12</c:v>
                </c:pt>
                <c:pt idx="165">
                  <c:v>12.1</c:v>
                </c:pt>
                <c:pt idx="166">
                  <c:v>12.2</c:v>
                </c:pt>
                <c:pt idx="167">
                  <c:v>12.3</c:v>
                </c:pt>
                <c:pt idx="168">
                  <c:v>12.4</c:v>
                </c:pt>
                <c:pt idx="169">
                  <c:v>12.5</c:v>
                </c:pt>
                <c:pt idx="170">
                  <c:v>12.6</c:v>
                </c:pt>
                <c:pt idx="171">
                  <c:v>12.7</c:v>
                </c:pt>
                <c:pt idx="172">
                  <c:v>12.8</c:v>
                </c:pt>
                <c:pt idx="173">
                  <c:v>12.9</c:v>
                </c:pt>
                <c:pt idx="174">
                  <c:v>13</c:v>
                </c:pt>
                <c:pt idx="175">
                  <c:v>13.1</c:v>
                </c:pt>
                <c:pt idx="176">
                  <c:v>13.2</c:v>
                </c:pt>
                <c:pt idx="177">
                  <c:v>13.3</c:v>
                </c:pt>
                <c:pt idx="178">
                  <c:v>13.4</c:v>
                </c:pt>
                <c:pt idx="179">
                  <c:v>13.5</c:v>
                </c:pt>
                <c:pt idx="180">
                  <c:v>13.6</c:v>
                </c:pt>
                <c:pt idx="181">
                  <c:v>13.7</c:v>
                </c:pt>
                <c:pt idx="182">
                  <c:v>13.8</c:v>
                </c:pt>
                <c:pt idx="183">
                  <c:v>13.9</c:v>
                </c:pt>
                <c:pt idx="184">
                  <c:v>14</c:v>
                </c:pt>
                <c:pt idx="185">
                  <c:v>14.1</c:v>
                </c:pt>
                <c:pt idx="186">
                  <c:v>14.2</c:v>
                </c:pt>
                <c:pt idx="187">
                  <c:v>14.3</c:v>
                </c:pt>
                <c:pt idx="188">
                  <c:v>14.4</c:v>
                </c:pt>
                <c:pt idx="189">
                  <c:v>14.5</c:v>
                </c:pt>
                <c:pt idx="190">
                  <c:v>14.6</c:v>
                </c:pt>
                <c:pt idx="191">
                  <c:v>14.7</c:v>
                </c:pt>
                <c:pt idx="192">
                  <c:v>14.8</c:v>
                </c:pt>
                <c:pt idx="193">
                  <c:v>14.9</c:v>
                </c:pt>
                <c:pt idx="194">
                  <c:v>15</c:v>
                </c:pt>
                <c:pt idx="195">
                  <c:v>15.1</c:v>
                </c:pt>
                <c:pt idx="196">
                  <c:v>15.2</c:v>
                </c:pt>
                <c:pt idx="197">
                  <c:v>15.3</c:v>
                </c:pt>
                <c:pt idx="198">
                  <c:v>15.4</c:v>
                </c:pt>
                <c:pt idx="199">
                  <c:v>15.5</c:v>
                </c:pt>
                <c:pt idx="200">
                  <c:v>15.6</c:v>
                </c:pt>
                <c:pt idx="201">
                  <c:v>15.7</c:v>
                </c:pt>
                <c:pt idx="202">
                  <c:v>15.8</c:v>
                </c:pt>
                <c:pt idx="203">
                  <c:v>15.9</c:v>
                </c:pt>
                <c:pt idx="204">
                  <c:v>16</c:v>
                </c:pt>
                <c:pt idx="205">
                  <c:v>16.100000000000001</c:v>
                </c:pt>
                <c:pt idx="206">
                  <c:v>16.2</c:v>
                </c:pt>
                <c:pt idx="207">
                  <c:v>16.3</c:v>
                </c:pt>
                <c:pt idx="208">
                  <c:v>16.399999999999999</c:v>
                </c:pt>
                <c:pt idx="209">
                  <c:v>16.5</c:v>
                </c:pt>
                <c:pt idx="210">
                  <c:v>16.600000000000001</c:v>
                </c:pt>
                <c:pt idx="211">
                  <c:v>16.7</c:v>
                </c:pt>
                <c:pt idx="212">
                  <c:v>16.8</c:v>
                </c:pt>
                <c:pt idx="213">
                  <c:v>16.899999999999999</c:v>
                </c:pt>
                <c:pt idx="214">
                  <c:v>17</c:v>
                </c:pt>
                <c:pt idx="215">
                  <c:v>17.100000000000001</c:v>
                </c:pt>
                <c:pt idx="216">
                  <c:v>17.2</c:v>
                </c:pt>
                <c:pt idx="217">
                  <c:v>17.3</c:v>
                </c:pt>
                <c:pt idx="218">
                  <c:v>17.399999999999999</c:v>
                </c:pt>
                <c:pt idx="219">
                  <c:v>17.5</c:v>
                </c:pt>
                <c:pt idx="220">
                  <c:v>17.600000000000001</c:v>
                </c:pt>
                <c:pt idx="221">
                  <c:v>17.7</c:v>
                </c:pt>
                <c:pt idx="222">
                  <c:v>17.8</c:v>
                </c:pt>
                <c:pt idx="223">
                  <c:v>17.899999999999999</c:v>
                </c:pt>
                <c:pt idx="224">
                  <c:v>18</c:v>
                </c:pt>
                <c:pt idx="225">
                  <c:v>18.100000000000001</c:v>
                </c:pt>
                <c:pt idx="226">
                  <c:v>18.2</c:v>
                </c:pt>
                <c:pt idx="227">
                  <c:v>18.3</c:v>
                </c:pt>
                <c:pt idx="228">
                  <c:v>18.399999999999999</c:v>
                </c:pt>
                <c:pt idx="229">
                  <c:v>18.5</c:v>
                </c:pt>
                <c:pt idx="230">
                  <c:v>18.600000000000001</c:v>
                </c:pt>
                <c:pt idx="231">
                  <c:v>18.7</c:v>
                </c:pt>
                <c:pt idx="232">
                  <c:v>18.8</c:v>
                </c:pt>
                <c:pt idx="233">
                  <c:v>18.899999999999999</c:v>
                </c:pt>
                <c:pt idx="234">
                  <c:v>19</c:v>
                </c:pt>
                <c:pt idx="235">
                  <c:v>19.100000000000001</c:v>
                </c:pt>
                <c:pt idx="236">
                  <c:v>19.2</c:v>
                </c:pt>
                <c:pt idx="237">
                  <c:v>19.3</c:v>
                </c:pt>
                <c:pt idx="238">
                  <c:v>19.399999999999999</c:v>
                </c:pt>
                <c:pt idx="239">
                  <c:v>19.5</c:v>
                </c:pt>
                <c:pt idx="240">
                  <c:v>19.600000000000001</c:v>
                </c:pt>
                <c:pt idx="241">
                  <c:v>19.7</c:v>
                </c:pt>
                <c:pt idx="242">
                  <c:v>19.8</c:v>
                </c:pt>
                <c:pt idx="243">
                  <c:v>19.899999999999999</c:v>
                </c:pt>
                <c:pt idx="244">
                  <c:v>20</c:v>
                </c:pt>
                <c:pt idx="245">
                  <c:v>20.100000000000001</c:v>
                </c:pt>
                <c:pt idx="246">
                  <c:v>20.2</c:v>
                </c:pt>
                <c:pt idx="247">
                  <c:v>20.3</c:v>
                </c:pt>
                <c:pt idx="248">
                  <c:v>20.399999999999999</c:v>
                </c:pt>
                <c:pt idx="249">
                  <c:v>20.5</c:v>
                </c:pt>
                <c:pt idx="250">
                  <c:v>20.6</c:v>
                </c:pt>
                <c:pt idx="251">
                  <c:v>20.7</c:v>
                </c:pt>
                <c:pt idx="252">
                  <c:v>20.8</c:v>
                </c:pt>
                <c:pt idx="253">
                  <c:v>20.9</c:v>
                </c:pt>
                <c:pt idx="254">
                  <c:v>21</c:v>
                </c:pt>
                <c:pt idx="255">
                  <c:v>21.1</c:v>
                </c:pt>
                <c:pt idx="256">
                  <c:v>21.2</c:v>
                </c:pt>
                <c:pt idx="257">
                  <c:v>21.3</c:v>
                </c:pt>
                <c:pt idx="258">
                  <c:v>21.4</c:v>
                </c:pt>
                <c:pt idx="259">
                  <c:v>21.5</c:v>
                </c:pt>
                <c:pt idx="260">
                  <c:v>21.6</c:v>
                </c:pt>
                <c:pt idx="261">
                  <c:v>21.7</c:v>
                </c:pt>
                <c:pt idx="262">
                  <c:v>21.8</c:v>
                </c:pt>
                <c:pt idx="263">
                  <c:v>21.9</c:v>
                </c:pt>
                <c:pt idx="264">
                  <c:v>22</c:v>
                </c:pt>
                <c:pt idx="265">
                  <c:v>22.1</c:v>
                </c:pt>
                <c:pt idx="266">
                  <c:v>22.2</c:v>
                </c:pt>
                <c:pt idx="267">
                  <c:v>22.3</c:v>
                </c:pt>
                <c:pt idx="268">
                  <c:v>22.4</c:v>
                </c:pt>
                <c:pt idx="269">
                  <c:v>22.5</c:v>
                </c:pt>
                <c:pt idx="270">
                  <c:v>22.6</c:v>
                </c:pt>
                <c:pt idx="271">
                  <c:v>22.7</c:v>
                </c:pt>
                <c:pt idx="272">
                  <c:v>22.8</c:v>
                </c:pt>
                <c:pt idx="273">
                  <c:v>22.9</c:v>
                </c:pt>
                <c:pt idx="274">
                  <c:v>23</c:v>
                </c:pt>
                <c:pt idx="275">
                  <c:v>23.1</c:v>
                </c:pt>
                <c:pt idx="276">
                  <c:v>23.2</c:v>
                </c:pt>
                <c:pt idx="277">
                  <c:v>23.3</c:v>
                </c:pt>
                <c:pt idx="278">
                  <c:v>23.4</c:v>
                </c:pt>
                <c:pt idx="279">
                  <c:v>23.5</c:v>
                </c:pt>
                <c:pt idx="280">
                  <c:v>23.6</c:v>
                </c:pt>
                <c:pt idx="281">
                  <c:v>23.7</c:v>
                </c:pt>
                <c:pt idx="282">
                  <c:v>23.8</c:v>
                </c:pt>
                <c:pt idx="283">
                  <c:v>23.9</c:v>
                </c:pt>
                <c:pt idx="284">
                  <c:v>24</c:v>
                </c:pt>
                <c:pt idx="285">
                  <c:v>24.1</c:v>
                </c:pt>
                <c:pt idx="286">
                  <c:v>24.2</c:v>
                </c:pt>
                <c:pt idx="287">
                  <c:v>24.3</c:v>
                </c:pt>
                <c:pt idx="288">
                  <c:v>24.4</c:v>
                </c:pt>
                <c:pt idx="289">
                  <c:v>24.5</c:v>
                </c:pt>
                <c:pt idx="290">
                  <c:v>24.6</c:v>
                </c:pt>
                <c:pt idx="291">
                  <c:v>24.7</c:v>
                </c:pt>
                <c:pt idx="292">
                  <c:v>24.8</c:v>
                </c:pt>
                <c:pt idx="293">
                  <c:v>24.9</c:v>
                </c:pt>
                <c:pt idx="294">
                  <c:v>25</c:v>
                </c:pt>
                <c:pt idx="295">
                  <c:v>25.1</c:v>
                </c:pt>
                <c:pt idx="296">
                  <c:v>25.2</c:v>
                </c:pt>
                <c:pt idx="297">
                  <c:v>25.3</c:v>
                </c:pt>
                <c:pt idx="298">
                  <c:v>25.4</c:v>
                </c:pt>
                <c:pt idx="299">
                  <c:v>25.5</c:v>
                </c:pt>
                <c:pt idx="300">
                  <c:v>25.6</c:v>
                </c:pt>
                <c:pt idx="301">
                  <c:v>25.7</c:v>
                </c:pt>
                <c:pt idx="302">
                  <c:v>25.8</c:v>
                </c:pt>
                <c:pt idx="303">
                  <c:v>25.9</c:v>
                </c:pt>
                <c:pt idx="304">
                  <c:v>26</c:v>
                </c:pt>
                <c:pt idx="305">
                  <c:v>26.1</c:v>
                </c:pt>
                <c:pt idx="306">
                  <c:v>26.2</c:v>
                </c:pt>
                <c:pt idx="307">
                  <c:v>26.3</c:v>
                </c:pt>
                <c:pt idx="308">
                  <c:v>26.4</c:v>
                </c:pt>
                <c:pt idx="309">
                  <c:v>26.5</c:v>
                </c:pt>
                <c:pt idx="310">
                  <c:v>26.6</c:v>
                </c:pt>
                <c:pt idx="311">
                  <c:v>26.7</c:v>
                </c:pt>
                <c:pt idx="312">
                  <c:v>26.8</c:v>
                </c:pt>
                <c:pt idx="313">
                  <c:v>26.9</c:v>
                </c:pt>
                <c:pt idx="314">
                  <c:v>27</c:v>
                </c:pt>
                <c:pt idx="315">
                  <c:v>27.1</c:v>
                </c:pt>
                <c:pt idx="316">
                  <c:v>27.2</c:v>
                </c:pt>
                <c:pt idx="317">
                  <c:v>27.3</c:v>
                </c:pt>
                <c:pt idx="318">
                  <c:v>27.4</c:v>
                </c:pt>
                <c:pt idx="319">
                  <c:v>27.5</c:v>
                </c:pt>
                <c:pt idx="320">
                  <c:v>27.6</c:v>
                </c:pt>
                <c:pt idx="321">
                  <c:v>27.7</c:v>
                </c:pt>
                <c:pt idx="322">
                  <c:v>27.8</c:v>
                </c:pt>
                <c:pt idx="323">
                  <c:v>27.9</c:v>
                </c:pt>
                <c:pt idx="324">
                  <c:v>28</c:v>
                </c:pt>
                <c:pt idx="325">
                  <c:v>28.1</c:v>
                </c:pt>
                <c:pt idx="326">
                  <c:v>28.2</c:v>
                </c:pt>
                <c:pt idx="327">
                  <c:v>28.3</c:v>
                </c:pt>
                <c:pt idx="328">
                  <c:v>28.4</c:v>
                </c:pt>
                <c:pt idx="329">
                  <c:v>28.5</c:v>
                </c:pt>
                <c:pt idx="330">
                  <c:v>28.6</c:v>
                </c:pt>
                <c:pt idx="331">
                  <c:v>28.7</c:v>
                </c:pt>
                <c:pt idx="332">
                  <c:v>28.8</c:v>
                </c:pt>
                <c:pt idx="333">
                  <c:v>28.9</c:v>
                </c:pt>
                <c:pt idx="334">
                  <c:v>29</c:v>
                </c:pt>
                <c:pt idx="335">
                  <c:v>29.1</c:v>
                </c:pt>
                <c:pt idx="336">
                  <c:v>29.2</c:v>
                </c:pt>
                <c:pt idx="337">
                  <c:v>29.3</c:v>
                </c:pt>
                <c:pt idx="338">
                  <c:v>29.4</c:v>
                </c:pt>
                <c:pt idx="339">
                  <c:v>29.5</c:v>
                </c:pt>
                <c:pt idx="340">
                  <c:v>29.6</c:v>
                </c:pt>
                <c:pt idx="341">
                  <c:v>29.7</c:v>
                </c:pt>
                <c:pt idx="342">
                  <c:v>29.8</c:v>
                </c:pt>
                <c:pt idx="343">
                  <c:v>29.9</c:v>
                </c:pt>
                <c:pt idx="344">
                  <c:v>30</c:v>
                </c:pt>
                <c:pt idx="345">
                  <c:v>30.1</c:v>
                </c:pt>
                <c:pt idx="346">
                  <c:v>30.2</c:v>
                </c:pt>
                <c:pt idx="347">
                  <c:v>30.3</c:v>
                </c:pt>
                <c:pt idx="348">
                  <c:v>30.4</c:v>
                </c:pt>
                <c:pt idx="349">
                  <c:v>30.5</c:v>
                </c:pt>
                <c:pt idx="350">
                  <c:v>30.6</c:v>
                </c:pt>
                <c:pt idx="351">
                  <c:v>30.7</c:v>
                </c:pt>
                <c:pt idx="352">
                  <c:v>30.8</c:v>
                </c:pt>
                <c:pt idx="353">
                  <c:v>30.9</c:v>
                </c:pt>
                <c:pt idx="354">
                  <c:v>31</c:v>
                </c:pt>
              </c:numCache>
            </c:numRef>
          </c:xVal>
          <c:yVal>
            <c:numRef>
              <c:f>'30Mev 3mm'!$X$4:$X$358</c:f>
              <c:numCache>
                <c:formatCode>0.00E+00</c:formatCode>
                <c:ptCount val="355"/>
                <c:pt idx="0">
                  <c:v>1167211621.9494901</c:v>
                </c:pt>
                <c:pt idx="1">
                  <c:v>2267782680.4602199</c:v>
                </c:pt>
                <c:pt idx="2">
                  <c:v>2520825831.4327798</c:v>
                </c:pt>
                <c:pt idx="3">
                  <c:v>3075252600.1600599</c:v>
                </c:pt>
                <c:pt idx="4">
                  <c:v>3705176629.85532</c:v>
                </c:pt>
                <c:pt idx="5">
                  <c:v>3947328352.2242799</c:v>
                </c:pt>
                <c:pt idx="6">
                  <c:v>4497223787.3319597</c:v>
                </c:pt>
                <c:pt idx="7">
                  <c:v>4346397786.06779</c:v>
                </c:pt>
                <c:pt idx="8">
                  <c:v>3046360667.2052999</c:v>
                </c:pt>
                <c:pt idx="9">
                  <c:v>2835628687.8681502</c:v>
                </c:pt>
                <c:pt idx="10">
                  <c:v>3464653940.64713</c:v>
                </c:pt>
                <c:pt idx="11">
                  <c:v>2913753623.0149999</c:v>
                </c:pt>
                <c:pt idx="12">
                  <c:v>3780936034.09056</c:v>
                </c:pt>
                <c:pt idx="13">
                  <c:v>4048328408.1918702</c:v>
                </c:pt>
                <c:pt idx="14">
                  <c:v>4419379719.9714298</c:v>
                </c:pt>
                <c:pt idx="15">
                  <c:v>4717754931.6591597</c:v>
                </c:pt>
                <c:pt idx="16">
                  <c:v>4460461314.8533297</c:v>
                </c:pt>
                <c:pt idx="17">
                  <c:v>3990282399.0151</c:v>
                </c:pt>
                <c:pt idx="18">
                  <c:v>3435375034.2978601</c:v>
                </c:pt>
                <c:pt idx="19">
                  <c:v>3557084408.3782001</c:v>
                </c:pt>
                <c:pt idx="20">
                  <c:v>4553022854.2180204</c:v>
                </c:pt>
                <c:pt idx="21">
                  <c:v>3640695627.6181998</c:v>
                </c:pt>
                <c:pt idx="22">
                  <c:v>4244636266.3239002</c:v>
                </c:pt>
                <c:pt idx="23">
                  <c:v>5298058985.7678204</c:v>
                </c:pt>
                <c:pt idx="24">
                  <c:v>3904193301.74893</c:v>
                </c:pt>
                <c:pt idx="25">
                  <c:v>4280905659.79984</c:v>
                </c:pt>
                <c:pt idx="26">
                  <c:v>5001131803.5563498</c:v>
                </c:pt>
                <c:pt idx="27">
                  <c:v>5045365359.1515999</c:v>
                </c:pt>
                <c:pt idx="28">
                  <c:v>4131958351.9509702</c:v>
                </c:pt>
                <c:pt idx="29">
                  <c:v>4237258805.8027301</c:v>
                </c:pt>
                <c:pt idx="30">
                  <c:v>6072748514.0486898</c:v>
                </c:pt>
                <c:pt idx="31">
                  <c:v>4886206946.8927002</c:v>
                </c:pt>
                <c:pt idx="32">
                  <c:v>5791381407.2004004</c:v>
                </c:pt>
                <c:pt idx="33">
                  <c:v>5141297311.9523497</c:v>
                </c:pt>
                <c:pt idx="34">
                  <c:v>5666413966.7985401</c:v>
                </c:pt>
                <c:pt idx="35">
                  <c:v>5261802075.3046103</c:v>
                </c:pt>
                <c:pt idx="36">
                  <c:v>5282467702.8728104</c:v>
                </c:pt>
                <c:pt idx="37">
                  <c:v>5021447906.7682304</c:v>
                </c:pt>
                <c:pt idx="38">
                  <c:v>5172117870.3733101</c:v>
                </c:pt>
                <c:pt idx="39">
                  <c:v>4301352834.64534</c:v>
                </c:pt>
                <c:pt idx="40">
                  <c:v>4904581941.6256504</c:v>
                </c:pt>
                <c:pt idx="41">
                  <c:v>4416964257.0089302</c:v>
                </c:pt>
                <c:pt idx="42">
                  <c:v>4983586929.1696901</c:v>
                </c:pt>
                <c:pt idx="43">
                  <c:v>4859986378.6613703</c:v>
                </c:pt>
                <c:pt idx="44">
                  <c:v>5592945195.3985596</c:v>
                </c:pt>
                <c:pt idx="45">
                  <c:v>5352709615.4830704</c:v>
                </c:pt>
                <c:pt idx="46">
                  <c:v>4730344049.9935102</c:v>
                </c:pt>
                <c:pt idx="47">
                  <c:v>6348236121.9029303</c:v>
                </c:pt>
                <c:pt idx="48">
                  <c:v>4971790482.1434498</c:v>
                </c:pt>
                <c:pt idx="49">
                  <c:v>6066550698.2301197</c:v>
                </c:pt>
                <c:pt idx="50">
                  <c:v>5412484521.9224195</c:v>
                </c:pt>
                <c:pt idx="51">
                  <c:v>5036283967.3933001</c:v>
                </c:pt>
                <c:pt idx="52">
                  <c:v>5510382549.2275496</c:v>
                </c:pt>
                <c:pt idx="53">
                  <c:v>5372957062.1249504</c:v>
                </c:pt>
                <c:pt idx="54">
                  <c:v>5457972620.2966404</c:v>
                </c:pt>
                <c:pt idx="55">
                  <c:v>5073495828.33006</c:v>
                </c:pt>
                <c:pt idx="56">
                  <c:v>5096683024.4689598</c:v>
                </c:pt>
                <c:pt idx="57">
                  <c:v>4851310684.8166399</c:v>
                </c:pt>
                <c:pt idx="58">
                  <c:v>4893952656.2893</c:v>
                </c:pt>
                <c:pt idx="59">
                  <c:v>4730793438.4516602</c:v>
                </c:pt>
                <c:pt idx="60">
                  <c:v>5023669883.0334797</c:v>
                </c:pt>
                <c:pt idx="61">
                  <c:v>4672460319.9821796</c:v>
                </c:pt>
                <c:pt idx="62">
                  <c:v>4496530980.1256504</c:v>
                </c:pt>
                <c:pt idx="63">
                  <c:v>4470996977.5942297</c:v>
                </c:pt>
                <c:pt idx="64">
                  <c:v>4585903109.7387896</c:v>
                </c:pt>
                <c:pt idx="65">
                  <c:v>4596395081.9351397</c:v>
                </c:pt>
                <c:pt idx="66">
                  <c:v>4136052780.1251602</c:v>
                </c:pt>
                <c:pt idx="67">
                  <c:v>4081651810.6644301</c:v>
                </c:pt>
                <c:pt idx="68">
                  <c:v>3864247661.0251398</c:v>
                </c:pt>
                <c:pt idx="69">
                  <c:v>3792020949.3914099</c:v>
                </c:pt>
                <c:pt idx="70">
                  <c:v>4117103566.8067999</c:v>
                </c:pt>
                <c:pt idx="71">
                  <c:v>4071815196.6361899</c:v>
                </c:pt>
                <c:pt idx="72">
                  <c:v>3592199123.17696</c:v>
                </c:pt>
                <c:pt idx="73">
                  <c:v>3580521264.7716098</c:v>
                </c:pt>
                <c:pt idx="74">
                  <c:v>3908312695.9485798</c:v>
                </c:pt>
                <c:pt idx="75">
                  <c:v>3417493118.5675902</c:v>
                </c:pt>
                <c:pt idx="76">
                  <c:v>3531525439.8213201</c:v>
                </c:pt>
                <c:pt idx="77">
                  <c:v>3816325375.1693001</c:v>
                </c:pt>
                <c:pt idx="78">
                  <c:v>3535513762.3873401</c:v>
                </c:pt>
                <c:pt idx="79">
                  <c:v>3481193932.5093298</c:v>
                </c:pt>
                <c:pt idx="80">
                  <c:v>3614705995.1222701</c:v>
                </c:pt>
                <c:pt idx="81">
                  <c:v>3353392848.2186198</c:v>
                </c:pt>
                <c:pt idx="82">
                  <c:v>3164762042.9131899</c:v>
                </c:pt>
                <c:pt idx="83">
                  <c:v>3351607777.3987699</c:v>
                </c:pt>
                <c:pt idx="84">
                  <c:v>3311162816.1659198</c:v>
                </c:pt>
                <c:pt idx="85">
                  <c:v>3301912903.7358198</c:v>
                </c:pt>
                <c:pt idx="86">
                  <c:v>3197230359.01401</c:v>
                </c:pt>
                <c:pt idx="87">
                  <c:v>3150512683.88625</c:v>
                </c:pt>
                <c:pt idx="88">
                  <c:v>3071850979.1921701</c:v>
                </c:pt>
                <c:pt idx="89">
                  <c:v>2703427341.5914602</c:v>
                </c:pt>
                <c:pt idx="90">
                  <c:v>2999761580.6984401</c:v>
                </c:pt>
                <c:pt idx="91">
                  <c:v>2903274133.8313699</c:v>
                </c:pt>
                <c:pt idx="92">
                  <c:v>2680608394.3279901</c:v>
                </c:pt>
                <c:pt idx="93">
                  <c:v>2751792774.3990698</c:v>
                </c:pt>
                <c:pt idx="94">
                  <c:v>2804046665.6708999</c:v>
                </c:pt>
                <c:pt idx="95">
                  <c:v>2764756383.1152201</c:v>
                </c:pt>
                <c:pt idx="96">
                  <c:v>3110941533.54423</c:v>
                </c:pt>
                <c:pt idx="97">
                  <c:v>2863135006.4103098</c:v>
                </c:pt>
                <c:pt idx="98">
                  <c:v>2794578300.5180802</c:v>
                </c:pt>
                <c:pt idx="99">
                  <c:v>2706329642.0503001</c:v>
                </c:pt>
                <c:pt idx="100">
                  <c:v>2499561019.2537198</c:v>
                </c:pt>
                <c:pt idx="101">
                  <c:v>2772889065.9063301</c:v>
                </c:pt>
                <c:pt idx="102">
                  <c:v>2616957512.43716</c:v>
                </c:pt>
                <c:pt idx="103">
                  <c:v>2506077151.8968</c:v>
                </c:pt>
                <c:pt idx="104">
                  <c:v>2833980930.1882901</c:v>
                </c:pt>
                <c:pt idx="105">
                  <c:v>2478801769.0900698</c:v>
                </c:pt>
                <c:pt idx="106">
                  <c:v>2266241028.3885398</c:v>
                </c:pt>
                <c:pt idx="107">
                  <c:v>2677000803.6501198</c:v>
                </c:pt>
                <c:pt idx="108">
                  <c:v>2123491536.3582101</c:v>
                </c:pt>
                <c:pt idx="109">
                  <c:v>2455564640.90027</c:v>
                </c:pt>
                <c:pt idx="110">
                  <c:v>2533876821.2380099</c:v>
                </c:pt>
                <c:pt idx="111">
                  <c:v>2199176042.5170898</c:v>
                </c:pt>
                <c:pt idx="112">
                  <c:v>2582573053.8828702</c:v>
                </c:pt>
                <c:pt idx="113">
                  <c:v>2347904897.64325</c:v>
                </c:pt>
                <c:pt idx="114">
                  <c:v>2344241133.4081202</c:v>
                </c:pt>
                <c:pt idx="115">
                  <c:v>2341869360.99015</c:v>
                </c:pt>
                <c:pt idx="116">
                  <c:v>2661197309.5387602</c:v>
                </c:pt>
                <c:pt idx="117">
                  <c:v>2455446052.2793698</c:v>
                </c:pt>
                <c:pt idx="118">
                  <c:v>2260105627.6336098</c:v>
                </c:pt>
                <c:pt idx="119">
                  <c:v>2501795478.5317101</c:v>
                </c:pt>
                <c:pt idx="120">
                  <c:v>2255000075.4285998</c:v>
                </c:pt>
                <c:pt idx="121">
                  <c:v>2105260096.27162</c:v>
                </c:pt>
                <c:pt idx="122">
                  <c:v>2122399272.7446699</c:v>
                </c:pt>
                <c:pt idx="123">
                  <c:v>2370336871.5122199</c:v>
                </c:pt>
                <c:pt idx="124">
                  <c:v>2056382859.94223</c:v>
                </c:pt>
                <c:pt idx="125">
                  <c:v>2186799135.3990798</c:v>
                </c:pt>
                <c:pt idx="126">
                  <c:v>2040242324.4872701</c:v>
                </c:pt>
                <c:pt idx="127">
                  <c:v>2002649731.6623499</c:v>
                </c:pt>
                <c:pt idx="128">
                  <c:v>1884585397.2980599</c:v>
                </c:pt>
                <c:pt idx="129">
                  <c:v>2172949232.7793698</c:v>
                </c:pt>
                <c:pt idx="130">
                  <c:v>1916198627.0271299</c:v>
                </c:pt>
                <c:pt idx="131">
                  <c:v>2306236601.1632299</c:v>
                </c:pt>
                <c:pt idx="132">
                  <c:v>2316116905.7360201</c:v>
                </c:pt>
                <c:pt idx="133">
                  <c:v>2000902109.8806801</c:v>
                </c:pt>
                <c:pt idx="134">
                  <c:v>1918483018.35603</c:v>
                </c:pt>
                <c:pt idx="135">
                  <c:v>1881608198.7628701</c:v>
                </c:pt>
                <c:pt idx="136">
                  <c:v>2187148659.7554102</c:v>
                </c:pt>
                <c:pt idx="137">
                  <c:v>1920230640.1376901</c:v>
                </c:pt>
                <c:pt idx="138">
                  <c:v>1664946788.38078</c:v>
                </c:pt>
                <c:pt idx="139">
                  <c:v>1983943937.09216</c:v>
                </c:pt>
                <c:pt idx="140">
                  <c:v>2091497574.7409899</c:v>
                </c:pt>
                <c:pt idx="141">
                  <c:v>1688602097.4969101</c:v>
                </c:pt>
                <c:pt idx="142">
                  <c:v>1821221624.69993</c:v>
                </c:pt>
                <c:pt idx="143">
                  <c:v>1805773896.4512801</c:v>
                </c:pt>
                <c:pt idx="144">
                  <c:v>1716794981.7390101</c:v>
                </c:pt>
                <c:pt idx="145">
                  <c:v>1818544018.47017</c:v>
                </c:pt>
                <c:pt idx="146">
                  <c:v>1635199769.05428</c:v>
                </c:pt>
                <c:pt idx="147">
                  <c:v>1596714640.8194399</c:v>
                </c:pt>
                <c:pt idx="148">
                  <c:v>1646652933.2305601</c:v>
                </c:pt>
                <c:pt idx="149">
                  <c:v>1759255949.5271299</c:v>
                </c:pt>
                <c:pt idx="150">
                  <c:v>1674215425.3299799</c:v>
                </c:pt>
                <c:pt idx="151">
                  <c:v>1679327219.0413499</c:v>
                </c:pt>
                <c:pt idx="152">
                  <c:v>1743714598.6830299</c:v>
                </c:pt>
                <c:pt idx="153">
                  <c:v>1553230065.9877601</c:v>
                </c:pt>
                <c:pt idx="154">
                  <c:v>1560582560.48349</c:v>
                </c:pt>
                <c:pt idx="155">
                  <c:v>1461635960.10936</c:v>
                </c:pt>
                <c:pt idx="156">
                  <c:v>1528008138.7744999</c:v>
                </c:pt>
                <c:pt idx="157">
                  <c:v>1343215859.88238</c:v>
                </c:pt>
                <c:pt idx="158">
                  <c:v>1492294239.3648801</c:v>
                </c:pt>
                <c:pt idx="159">
                  <c:v>1543693044.2649601</c:v>
                </c:pt>
                <c:pt idx="160">
                  <c:v>1384840465.8178501</c:v>
                </c:pt>
                <c:pt idx="161">
                  <c:v>1743184070.64217</c:v>
                </c:pt>
                <c:pt idx="162">
                  <c:v>1261464609.5385699</c:v>
                </c:pt>
                <c:pt idx="163">
                  <c:v>1383286330.7334399</c:v>
                </c:pt>
                <c:pt idx="164">
                  <c:v>1245292866.55179</c:v>
                </c:pt>
                <c:pt idx="165">
                  <c:v>1357633739.58112</c:v>
                </c:pt>
                <c:pt idx="166">
                  <c:v>1405861859.24875</c:v>
                </c:pt>
                <c:pt idx="167">
                  <c:v>1252071142.46211</c:v>
                </c:pt>
                <c:pt idx="168">
                  <c:v>1640249147.7020199</c:v>
                </c:pt>
                <c:pt idx="169">
                  <c:v>1156769581.8040299</c:v>
                </c:pt>
                <c:pt idx="170">
                  <c:v>1500433163.6623499</c:v>
                </c:pt>
                <c:pt idx="171">
                  <c:v>1113241316.42781</c:v>
                </c:pt>
                <c:pt idx="172">
                  <c:v>1356185710.1048901</c:v>
                </c:pt>
                <c:pt idx="173">
                  <c:v>1327499746.8601</c:v>
                </c:pt>
                <c:pt idx="174">
                  <c:v>1554615680.4003699</c:v>
                </c:pt>
                <c:pt idx="175">
                  <c:v>1376951201.7748899</c:v>
                </c:pt>
                <c:pt idx="176">
                  <c:v>1377912393.7548201</c:v>
                </c:pt>
                <c:pt idx="177">
                  <c:v>1243901010.6328199</c:v>
                </c:pt>
                <c:pt idx="178">
                  <c:v>1125537083.96311</c:v>
                </c:pt>
                <c:pt idx="179">
                  <c:v>1293165220.35673</c:v>
                </c:pt>
                <c:pt idx="180">
                  <c:v>1242459222.66295</c:v>
                </c:pt>
                <c:pt idx="181">
                  <c:v>1093343394.1422701</c:v>
                </c:pt>
                <c:pt idx="182">
                  <c:v>1131310477.3489699</c:v>
                </c:pt>
                <c:pt idx="183">
                  <c:v>1267793496.9907501</c:v>
                </c:pt>
                <c:pt idx="184">
                  <c:v>1187246857.37502</c:v>
                </c:pt>
                <c:pt idx="185">
                  <c:v>1256365298.83992</c:v>
                </c:pt>
                <c:pt idx="186">
                  <c:v>1192602069.8345499</c:v>
                </c:pt>
                <c:pt idx="187">
                  <c:v>1140903672.62905</c:v>
                </c:pt>
                <c:pt idx="188">
                  <c:v>1146995382.8394301</c:v>
                </c:pt>
                <c:pt idx="189">
                  <c:v>1099572417.49264</c:v>
                </c:pt>
                <c:pt idx="190">
                  <c:v>954682088.779773</c:v>
                </c:pt>
                <c:pt idx="191">
                  <c:v>1165014611.7096801</c:v>
                </c:pt>
                <c:pt idx="192">
                  <c:v>1098617467.0190899</c:v>
                </c:pt>
                <c:pt idx="193">
                  <c:v>1024930242.8964</c:v>
                </c:pt>
                <c:pt idx="194">
                  <c:v>990988931.29389095</c:v>
                </c:pt>
                <c:pt idx="195">
                  <c:v>949720091.22111595</c:v>
                </c:pt>
                <c:pt idx="196">
                  <c:v>963682340.95535505</c:v>
                </c:pt>
                <c:pt idx="197">
                  <c:v>1008196764.3369401</c:v>
                </c:pt>
                <c:pt idx="198">
                  <c:v>973837271.80810905</c:v>
                </c:pt>
                <c:pt idx="199">
                  <c:v>1173122328.4753399</c:v>
                </c:pt>
                <c:pt idx="200">
                  <c:v>913213520.50337601</c:v>
                </c:pt>
                <c:pt idx="201">
                  <c:v>912258570.02982295</c:v>
                </c:pt>
                <c:pt idx="202">
                  <c:v>858756377.48538101</c:v>
                </c:pt>
                <c:pt idx="203">
                  <c:v>914811346.13232899</c:v>
                </c:pt>
                <c:pt idx="204">
                  <c:v>815515221.40186596</c:v>
                </c:pt>
                <c:pt idx="205">
                  <c:v>969699153.089378</c:v>
                </c:pt>
                <c:pt idx="206">
                  <c:v>1005974788.0716799</c:v>
                </c:pt>
                <c:pt idx="207">
                  <c:v>1085934726.0892799</c:v>
                </c:pt>
                <c:pt idx="208">
                  <c:v>737945780.32133305</c:v>
                </c:pt>
                <c:pt idx="209">
                  <c:v>1000657024.6503299</c:v>
                </c:pt>
                <c:pt idx="210">
                  <c:v>770339198.34579098</c:v>
                </c:pt>
                <c:pt idx="211">
                  <c:v>864879295.22757602</c:v>
                </c:pt>
                <c:pt idx="212">
                  <c:v>811714144.02674198</c:v>
                </c:pt>
                <c:pt idx="213">
                  <c:v>805260426.44730198</c:v>
                </c:pt>
                <c:pt idx="214">
                  <c:v>831000398.68870294</c:v>
                </c:pt>
                <c:pt idx="215">
                  <c:v>892884934.27877998</c:v>
                </c:pt>
                <c:pt idx="216">
                  <c:v>813973569.330181</c:v>
                </c:pt>
                <c:pt idx="217">
                  <c:v>777697934.34787798</c:v>
                </c:pt>
                <c:pt idx="218">
                  <c:v>891986157.36249006</c:v>
                </c:pt>
                <c:pt idx="219">
                  <c:v>605542833.38911104</c:v>
                </c:pt>
                <c:pt idx="220">
                  <c:v>692470164.95982897</c:v>
                </c:pt>
                <c:pt idx="221">
                  <c:v>689705177.64097905</c:v>
                </c:pt>
                <c:pt idx="222">
                  <c:v>886293903.55935097</c:v>
                </c:pt>
                <c:pt idx="223">
                  <c:v>656113390.39480698</c:v>
                </c:pt>
                <c:pt idx="224">
                  <c:v>587207160.14624906</c:v>
                </c:pt>
                <c:pt idx="225">
                  <c:v>697332298.41667998</c:v>
                </c:pt>
                <c:pt idx="226">
                  <c:v>698437045.04294801</c:v>
                </c:pt>
                <c:pt idx="227">
                  <c:v>582191485.63286698</c:v>
                </c:pt>
                <c:pt idx="228">
                  <c:v>649029280.67269599</c:v>
                </c:pt>
                <c:pt idx="229">
                  <c:v>578729322.05325902</c:v>
                </c:pt>
                <c:pt idx="230">
                  <c:v>576125989.74921203</c:v>
                </c:pt>
                <c:pt idx="231">
                  <c:v>691059584.52177095</c:v>
                </c:pt>
                <c:pt idx="232">
                  <c:v>521071534.57226801</c:v>
                </c:pt>
                <c:pt idx="233">
                  <c:v>558325837.75230396</c:v>
                </c:pt>
                <c:pt idx="234">
                  <c:v>608440764.79349506</c:v>
                </c:pt>
                <c:pt idx="235">
                  <c:v>597202308.43610799</c:v>
                </c:pt>
                <c:pt idx="236">
                  <c:v>518074987.367347</c:v>
                </c:pt>
                <c:pt idx="237">
                  <c:v>681004517.77082896</c:v>
                </c:pt>
                <c:pt idx="238">
                  <c:v>467365868.92038798</c:v>
                </c:pt>
                <c:pt idx="239">
                  <c:v>446328247.57294399</c:v>
                </c:pt>
                <c:pt idx="240">
                  <c:v>478051327.81400698</c:v>
                </c:pt>
                <c:pt idx="241">
                  <c:v>455461443.83406103</c:v>
                </c:pt>
                <c:pt idx="242">
                  <c:v>448930331.575719</c:v>
                </c:pt>
                <c:pt idx="243">
                  <c:v>404689286.17283601</c:v>
                </c:pt>
                <c:pt idx="244">
                  <c:v>343390828.03025299</c:v>
                </c:pt>
                <c:pt idx="245">
                  <c:v>421824093.59143698</c:v>
                </c:pt>
                <c:pt idx="246">
                  <c:v>381297992.775868</c:v>
                </c:pt>
                <c:pt idx="247">
                  <c:v>343410800.85061502</c:v>
                </c:pt>
                <c:pt idx="248">
                  <c:v>339270185.52933699</c:v>
                </c:pt>
                <c:pt idx="249">
                  <c:v>270678527.20147997</c:v>
                </c:pt>
                <c:pt idx="250">
                  <c:v>254479321.58670601</c:v>
                </c:pt>
                <c:pt idx="251">
                  <c:v>415488964.63289702</c:v>
                </c:pt>
                <c:pt idx="252">
                  <c:v>410697360.19795001</c:v>
                </c:pt>
                <c:pt idx="253">
                  <c:v>307171366.60521799</c:v>
                </c:pt>
                <c:pt idx="254">
                  <c:v>326498815.20917499</c:v>
                </c:pt>
                <c:pt idx="255">
                  <c:v>250085925.25772399</c:v>
                </c:pt>
                <c:pt idx="256">
                  <c:v>248466254.356502</c:v>
                </c:pt>
                <c:pt idx="257">
                  <c:v>218616250.17500401</c:v>
                </c:pt>
                <c:pt idx="258">
                  <c:v>270626098.54803002</c:v>
                </c:pt>
                <c:pt idx="259">
                  <c:v>259209135.108659</c:v>
                </c:pt>
                <c:pt idx="260">
                  <c:v>263820360.00971299</c:v>
                </c:pt>
                <c:pt idx="261">
                  <c:v>212017729.64794099</c:v>
                </c:pt>
                <c:pt idx="262">
                  <c:v>177611425.821385</c:v>
                </c:pt>
                <c:pt idx="263">
                  <c:v>129448841.97057</c:v>
                </c:pt>
                <c:pt idx="264">
                  <c:v>170181536.64675799</c:v>
                </c:pt>
                <c:pt idx="265">
                  <c:v>124691565.82062</c:v>
                </c:pt>
                <c:pt idx="266">
                  <c:v>106858957.990624</c:v>
                </c:pt>
                <c:pt idx="267">
                  <c:v>151417696.067388</c:v>
                </c:pt>
                <c:pt idx="268">
                  <c:v>175838838.01426601</c:v>
                </c:pt>
                <c:pt idx="269">
                  <c:v>194970303.31842199</c:v>
                </c:pt>
                <c:pt idx="270">
                  <c:v>123387090.990733</c:v>
                </c:pt>
                <c:pt idx="271">
                  <c:v>157818984.99337801</c:v>
                </c:pt>
                <c:pt idx="272">
                  <c:v>123538759.595356</c:v>
                </c:pt>
                <c:pt idx="273">
                  <c:v>81369894.305020496</c:v>
                </c:pt>
                <c:pt idx="274">
                  <c:v>144636299.403887</c:v>
                </c:pt>
                <c:pt idx="275">
                  <c:v>112676666.07166401</c:v>
                </c:pt>
                <c:pt idx="276">
                  <c:v>156808485.11319199</c:v>
                </c:pt>
                <c:pt idx="277">
                  <c:v>171292524.77938801</c:v>
                </c:pt>
                <c:pt idx="278">
                  <c:v>112675417.770391</c:v>
                </c:pt>
                <c:pt idx="279">
                  <c:v>65822926.105189703</c:v>
                </c:pt>
                <c:pt idx="280">
                  <c:v>107081155.61714999</c:v>
                </c:pt>
                <c:pt idx="281">
                  <c:v>58896976.154318698</c:v>
                </c:pt>
                <c:pt idx="282">
                  <c:v>89387109.228414804</c:v>
                </c:pt>
                <c:pt idx="283">
                  <c:v>87891020.153181195</c:v>
                </c:pt>
                <c:pt idx="284">
                  <c:v>109626441.91202</c:v>
                </c:pt>
                <c:pt idx="285">
                  <c:v>63619674.359017402</c:v>
                </c:pt>
                <c:pt idx="286">
                  <c:v>45289119.151373804</c:v>
                </c:pt>
                <c:pt idx="287">
                  <c:v>66182436.871703804</c:v>
                </c:pt>
                <c:pt idx="288">
                  <c:v>45501080.707464501</c:v>
                </c:pt>
                <c:pt idx="289">
                  <c:v>11485682.424429299</c:v>
                </c:pt>
                <c:pt idx="290">
                  <c:v>54142134.191850103</c:v>
                </c:pt>
                <c:pt idx="291">
                  <c:v>22513862.432443701</c:v>
                </c:pt>
                <c:pt idx="292">
                  <c:v>52349948.054751098</c:v>
                </c:pt>
                <c:pt idx="293">
                  <c:v>27552942.5946877</c:v>
                </c:pt>
                <c:pt idx="294">
                  <c:v>41697943.635240696</c:v>
                </c:pt>
                <c:pt idx="295">
                  <c:v>64759997.571554698</c:v>
                </c:pt>
                <c:pt idx="296">
                  <c:v>21849391.665028699</c:v>
                </c:pt>
                <c:pt idx="297">
                  <c:v>22667341.0739122</c:v>
                </c:pt>
                <c:pt idx="298">
                  <c:v>23574668.8539152</c:v>
                </c:pt>
                <c:pt idx="299">
                  <c:v>29346064.957741</c:v>
                </c:pt>
                <c:pt idx="300">
                  <c:v>29970902.159750398</c:v>
                </c:pt>
                <c:pt idx="301">
                  <c:v>11839326.1749622</c:v>
                </c:pt>
                <c:pt idx="302">
                  <c:v>71162534.798816606</c:v>
                </c:pt>
                <c:pt idx="303">
                  <c:v>0</c:v>
                </c:pt>
                <c:pt idx="304">
                  <c:v>18072406.504466001</c:v>
                </c:pt>
                <c:pt idx="305">
                  <c:v>0</c:v>
                </c:pt>
                <c:pt idx="306">
                  <c:v>10611871.5335961</c:v>
                </c:pt>
                <c:pt idx="307">
                  <c:v>3471301.1449238299</c:v>
                </c:pt>
                <c:pt idx="308">
                  <c:v>10296300.9718781</c:v>
                </c:pt>
                <c:pt idx="309">
                  <c:v>9744676.6395077594</c:v>
                </c:pt>
                <c:pt idx="310">
                  <c:v>4277529.0048574004</c:v>
                </c:pt>
                <c:pt idx="311">
                  <c:v>0</c:v>
                </c:pt>
                <c:pt idx="312">
                  <c:v>0</c:v>
                </c:pt>
                <c:pt idx="313">
                  <c:v>9894098.3018402793</c:v>
                </c:pt>
                <c:pt idx="314">
                  <c:v>325319.17050655099</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numCache>
            </c:numRef>
          </c:yVal>
          <c:smooth val="0"/>
          <c:extLst>
            <c:ext xmlns:c16="http://schemas.microsoft.com/office/drawing/2014/chart" uri="{C3380CC4-5D6E-409C-BE32-E72D297353CC}">
              <c16:uniqueId val="{00000003-A191-4B2D-AEB0-C9D28B465375}"/>
            </c:ext>
          </c:extLst>
        </c:ser>
        <c:ser>
          <c:idx val="4"/>
          <c:order val="4"/>
          <c:tx>
            <c:strRef>
              <c:f>60°</c:f>
              <c:strCache>
                <c:ptCount val="1"/>
                <c:pt idx="0">
                  <c:v>60°</c:v>
                </c:pt>
              </c:strCache>
            </c:strRef>
          </c:tx>
          <c:spPr>
            <a:ln w="3175" cap="rnd" cmpd="sng" algn="ctr">
              <a:solidFill>
                <a:srgbClr val="800080"/>
              </a:solidFill>
              <a:prstDash val="solid"/>
              <a:round/>
            </a:ln>
          </c:spPr>
          <c:marker>
            <c:symbol val="none"/>
          </c:marker>
          <c:xVal>
            <c:numRef>
              <c:f>'30Mev 3mm'!$AA$4:$AA$358</c:f>
              <c:numCache>
                <c:formatCode>0.00E+00</c:formatCode>
                <c:ptCount val="35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0.33000000000000101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pt idx="145">
                  <c:v>10.1</c:v>
                </c:pt>
                <c:pt idx="146">
                  <c:v>10.199999999999999</c:v>
                </c:pt>
                <c:pt idx="147">
                  <c:v>10.3</c:v>
                </c:pt>
                <c:pt idx="148">
                  <c:v>10.4</c:v>
                </c:pt>
                <c:pt idx="149">
                  <c:v>10.5</c:v>
                </c:pt>
                <c:pt idx="150">
                  <c:v>10.6</c:v>
                </c:pt>
                <c:pt idx="151">
                  <c:v>10.7</c:v>
                </c:pt>
                <c:pt idx="152">
                  <c:v>10.8</c:v>
                </c:pt>
                <c:pt idx="153">
                  <c:v>10.9</c:v>
                </c:pt>
                <c:pt idx="154">
                  <c:v>11</c:v>
                </c:pt>
                <c:pt idx="155">
                  <c:v>11.1</c:v>
                </c:pt>
                <c:pt idx="156">
                  <c:v>11.2</c:v>
                </c:pt>
                <c:pt idx="157">
                  <c:v>11.3</c:v>
                </c:pt>
                <c:pt idx="158">
                  <c:v>11.4</c:v>
                </c:pt>
                <c:pt idx="159">
                  <c:v>11.5</c:v>
                </c:pt>
                <c:pt idx="160">
                  <c:v>11.6</c:v>
                </c:pt>
                <c:pt idx="161">
                  <c:v>11.7</c:v>
                </c:pt>
                <c:pt idx="162">
                  <c:v>11.8</c:v>
                </c:pt>
                <c:pt idx="163">
                  <c:v>11.9</c:v>
                </c:pt>
                <c:pt idx="164">
                  <c:v>12</c:v>
                </c:pt>
                <c:pt idx="165">
                  <c:v>12.1</c:v>
                </c:pt>
                <c:pt idx="166">
                  <c:v>12.2</c:v>
                </c:pt>
                <c:pt idx="167">
                  <c:v>12.3</c:v>
                </c:pt>
                <c:pt idx="168">
                  <c:v>12.4</c:v>
                </c:pt>
                <c:pt idx="169">
                  <c:v>12.5</c:v>
                </c:pt>
                <c:pt idx="170">
                  <c:v>12.6</c:v>
                </c:pt>
                <c:pt idx="171">
                  <c:v>12.7</c:v>
                </c:pt>
                <c:pt idx="172">
                  <c:v>12.8</c:v>
                </c:pt>
                <c:pt idx="173">
                  <c:v>12.9</c:v>
                </c:pt>
                <c:pt idx="174">
                  <c:v>13</c:v>
                </c:pt>
                <c:pt idx="175">
                  <c:v>13.1</c:v>
                </c:pt>
                <c:pt idx="176">
                  <c:v>13.2</c:v>
                </c:pt>
                <c:pt idx="177">
                  <c:v>13.3</c:v>
                </c:pt>
                <c:pt idx="178">
                  <c:v>13.4</c:v>
                </c:pt>
                <c:pt idx="179">
                  <c:v>13.5</c:v>
                </c:pt>
                <c:pt idx="180">
                  <c:v>13.6</c:v>
                </c:pt>
                <c:pt idx="181">
                  <c:v>13.7</c:v>
                </c:pt>
                <c:pt idx="182">
                  <c:v>13.8</c:v>
                </c:pt>
                <c:pt idx="183">
                  <c:v>13.9</c:v>
                </c:pt>
                <c:pt idx="184">
                  <c:v>14</c:v>
                </c:pt>
                <c:pt idx="185">
                  <c:v>14.1</c:v>
                </c:pt>
                <c:pt idx="186">
                  <c:v>14.2</c:v>
                </c:pt>
                <c:pt idx="187">
                  <c:v>14.3</c:v>
                </c:pt>
                <c:pt idx="188">
                  <c:v>14.4</c:v>
                </c:pt>
                <c:pt idx="189">
                  <c:v>14.5</c:v>
                </c:pt>
                <c:pt idx="190">
                  <c:v>14.6</c:v>
                </c:pt>
                <c:pt idx="191">
                  <c:v>14.7</c:v>
                </c:pt>
                <c:pt idx="192">
                  <c:v>14.8</c:v>
                </c:pt>
                <c:pt idx="193">
                  <c:v>14.9</c:v>
                </c:pt>
                <c:pt idx="194">
                  <c:v>15</c:v>
                </c:pt>
                <c:pt idx="195">
                  <c:v>15.1</c:v>
                </c:pt>
                <c:pt idx="196">
                  <c:v>15.2</c:v>
                </c:pt>
                <c:pt idx="197">
                  <c:v>15.3</c:v>
                </c:pt>
                <c:pt idx="198">
                  <c:v>15.4</c:v>
                </c:pt>
                <c:pt idx="199">
                  <c:v>15.5</c:v>
                </c:pt>
                <c:pt idx="200">
                  <c:v>15.6</c:v>
                </c:pt>
                <c:pt idx="201">
                  <c:v>15.7</c:v>
                </c:pt>
                <c:pt idx="202">
                  <c:v>15.8</c:v>
                </c:pt>
                <c:pt idx="203">
                  <c:v>15.9</c:v>
                </c:pt>
                <c:pt idx="204">
                  <c:v>16</c:v>
                </c:pt>
                <c:pt idx="205">
                  <c:v>16.100000000000001</c:v>
                </c:pt>
                <c:pt idx="206">
                  <c:v>16.2</c:v>
                </c:pt>
                <c:pt idx="207">
                  <c:v>16.3</c:v>
                </c:pt>
                <c:pt idx="208">
                  <c:v>16.399999999999999</c:v>
                </c:pt>
                <c:pt idx="209">
                  <c:v>16.5</c:v>
                </c:pt>
                <c:pt idx="210">
                  <c:v>16.600000000000001</c:v>
                </c:pt>
                <c:pt idx="211">
                  <c:v>16.7</c:v>
                </c:pt>
                <c:pt idx="212">
                  <c:v>16.8</c:v>
                </c:pt>
                <c:pt idx="213">
                  <c:v>16.899999999999999</c:v>
                </c:pt>
                <c:pt idx="214">
                  <c:v>17</c:v>
                </c:pt>
                <c:pt idx="215">
                  <c:v>17.100000000000001</c:v>
                </c:pt>
                <c:pt idx="216">
                  <c:v>17.2</c:v>
                </c:pt>
                <c:pt idx="217">
                  <c:v>17.3</c:v>
                </c:pt>
                <c:pt idx="218">
                  <c:v>17.399999999999999</c:v>
                </c:pt>
                <c:pt idx="219">
                  <c:v>17.5</c:v>
                </c:pt>
                <c:pt idx="220">
                  <c:v>17.600000000000001</c:v>
                </c:pt>
                <c:pt idx="221">
                  <c:v>17.7</c:v>
                </c:pt>
                <c:pt idx="222">
                  <c:v>17.8</c:v>
                </c:pt>
                <c:pt idx="223">
                  <c:v>17.899999999999999</c:v>
                </c:pt>
                <c:pt idx="224">
                  <c:v>18</c:v>
                </c:pt>
                <c:pt idx="225">
                  <c:v>18.100000000000001</c:v>
                </c:pt>
                <c:pt idx="226">
                  <c:v>18.2</c:v>
                </c:pt>
                <c:pt idx="227">
                  <c:v>18.3</c:v>
                </c:pt>
                <c:pt idx="228">
                  <c:v>18.399999999999999</c:v>
                </c:pt>
                <c:pt idx="229">
                  <c:v>18.5</c:v>
                </c:pt>
                <c:pt idx="230">
                  <c:v>18.600000000000001</c:v>
                </c:pt>
                <c:pt idx="231">
                  <c:v>18.7</c:v>
                </c:pt>
                <c:pt idx="232">
                  <c:v>18.8</c:v>
                </c:pt>
                <c:pt idx="233">
                  <c:v>18.899999999999999</c:v>
                </c:pt>
                <c:pt idx="234">
                  <c:v>19</c:v>
                </c:pt>
                <c:pt idx="235">
                  <c:v>19.100000000000001</c:v>
                </c:pt>
                <c:pt idx="236">
                  <c:v>19.2</c:v>
                </c:pt>
                <c:pt idx="237">
                  <c:v>19.3</c:v>
                </c:pt>
                <c:pt idx="238">
                  <c:v>19.399999999999999</c:v>
                </c:pt>
                <c:pt idx="239">
                  <c:v>19.5</c:v>
                </c:pt>
                <c:pt idx="240">
                  <c:v>19.600000000000001</c:v>
                </c:pt>
                <c:pt idx="241">
                  <c:v>19.7</c:v>
                </c:pt>
                <c:pt idx="242">
                  <c:v>19.8</c:v>
                </c:pt>
                <c:pt idx="243">
                  <c:v>19.899999999999999</c:v>
                </c:pt>
                <c:pt idx="244">
                  <c:v>20</c:v>
                </c:pt>
                <c:pt idx="245">
                  <c:v>20.100000000000001</c:v>
                </c:pt>
                <c:pt idx="246">
                  <c:v>20.2</c:v>
                </c:pt>
                <c:pt idx="247">
                  <c:v>20.3</c:v>
                </c:pt>
                <c:pt idx="248">
                  <c:v>20.399999999999999</c:v>
                </c:pt>
                <c:pt idx="249">
                  <c:v>20.5</c:v>
                </c:pt>
                <c:pt idx="250">
                  <c:v>20.6</c:v>
                </c:pt>
                <c:pt idx="251">
                  <c:v>20.7</c:v>
                </c:pt>
                <c:pt idx="252">
                  <c:v>20.8</c:v>
                </c:pt>
                <c:pt idx="253">
                  <c:v>20.9</c:v>
                </c:pt>
                <c:pt idx="254">
                  <c:v>21</c:v>
                </c:pt>
                <c:pt idx="255">
                  <c:v>21.1</c:v>
                </c:pt>
                <c:pt idx="256">
                  <c:v>21.2</c:v>
                </c:pt>
                <c:pt idx="257">
                  <c:v>21.3</c:v>
                </c:pt>
                <c:pt idx="258">
                  <c:v>21.4</c:v>
                </c:pt>
                <c:pt idx="259">
                  <c:v>21.5</c:v>
                </c:pt>
                <c:pt idx="260">
                  <c:v>21.6</c:v>
                </c:pt>
                <c:pt idx="261">
                  <c:v>21.7</c:v>
                </c:pt>
                <c:pt idx="262">
                  <c:v>21.8</c:v>
                </c:pt>
                <c:pt idx="263">
                  <c:v>21.9</c:v>
                </c:pt>
                <c:pt idx="264">
                  <c:v>22</c:v>
                </c:pt>
                <c:pt idx="265">
                  <c:v>22.1</c:v>
                </c:pt>
                <c:pt idx="266">
                  <c:v>22.2</c:v>
                </c:pt>
                <c:pt idx="267">
                  <c:v>22.3</c:v>
                </c:pt>
                <c:pt idx="268">
                  <c:v>22.4</c:v>
                </c:pt>
                <c:pt idx="269">
                  <c:v>22.5</c:v>
                </c:pt>
                <c:pt idx="270">
                  <c:v>22.6</c:v>
                </c:pt>
                <c:pt idx="271">
                  <c:v>22.7</c:v>
                </c:pt>
                <c:pt idx="272">
                  <c:v>22.8</c:v>
                </c:pt>
                <c:pt idx="273">
                  <c:v>22.9</c:v>
                </c:pt>
                <c:pt idx="274">
                  <c:v>23</c:v>
                </c:pt>
                <c:pt idx="275">
                  <c:v>23.1</c:v>
                </c:pt>
                <c:pt idx="276">
                  <c:v>23.2</c:v>
                </c:pt>
                <c:pt idx="277">
                  <c:v>23.3</c:v>
                </c:pt>
                <c:pt idx="278">
                  <c:v>23.4</c:v>
                </c:pt>
                <c:pt idx="279">
                  <c:v>23.5</c:v>
                </c:pt>
                <c:pt idx="280">
                  <c:v>23.6</c:v>
                </c:pt>
                <c:pt idx="281">
                  <c:v>23.7</c:v>
                </c:pt>
                <c:pt idx="282">
                  <c:v>23.8</c:v>
                </c:pt>
                <c:pt idx="283">
                  <c:v>23.9</c:v>
                </c:pt>
                <c:pt idx="284">
                  <c:v>24</c:v>
                </c:pt>
                <c:pt idx="285">
                  <c:v>24.1</c:v>
                </c:pt>
                <c:pt idx="286">
                  <c:v>24.2</c:v>
                </c:pt>
                <c:pt idx="287">
                  <c:v>24.3</c:v>
                </c:pt>
                <c:pt idx="288">
                  <c:v>24.4</c:v>
                </c:pt>
                <c:pt idx="289">
                  <c:v>24.5</c:v>
                </c:pt>
                <c:pt idx="290">
                  <c:v>24.6</c:v>
                </c:pt>
                <c:pt idx="291">
                  <c:v>24.7</c:v>
                </c:pt>
                <c:pt idx="292">
                  <c:v>24.8</c:v>
                </c:pt>
                <c:pt idx="293">
                  <c:v>24.9</c:v>
                </c:pt>
                <c:pt idx="294">
                  <c:v>25</c:v>
                </c:pt>
                <c:pt idx="295">
                  <c:v>25.1</c:v>
                </c:pt>
                <c:pt idx="296">
                  <c:v>25.2</c:v>
                </c:pt>
                <c:pt idx="297">
                  <c:v>25.3</c:v>
                </c:pt>
                <c:pt idx="298">
                  <c:v>25.4</c:v>
                </c:pt>
                <c:pt idx="299">
                  <c:v>25.5</c:v>
                </c:pt>
                <c:pt idx="300">
                  <c:v>25.6</c:v>
                </c:pt>
                <c:pt idx="301">
                  <c:v>25.7</c:v>
                </c:pt>
                <c:pt idx="302">
                  <c:v>25.8</c:v>
                </c:pt>
                <c:pt idx="303">
                  <c:v>25.9</c:v>
                </c:pt>
                <c:pt idx="304">
                  <c:v>26</c:v>
                </c:pt>
                <c:pt idx="305">
                  <c:v>26.1</c:v>
                </c:pt>
                <c:pt idx="306">
                  <c:v>26.2</c:v>
                </c:pt>
                <c:pt idx="307">
                  <c:v>26.3</c:v>
                </c:pt>
                <c:pt idx="308">
                  <c:v>26.4</c:v>
                </c:pt>
                <c:pt idx="309">
                  <c:v>26.5</c:v>
                </c:pt>
                <c:pt idx="310">
                  <c:v>26.6</c:v>
                </c:pt>
                <c:pt idx="311">
                  <c:v>26.7</c:v>
                </c:pt>
                <c:pt idx="312">
                  <c:v>26.8</c:v>
                </c:pt>
                <c:pt idx="313">
                  <c:v>26.9</c:v>
                </c:pt>
                <c:pt idx="314">
                  <c:v>27</c:v>
                </c:pt>
                <c:pt idx="315">
                  <c:v>27.1</c:v>
                </c:pt>
                <c:pt idx="316">
                  <c:v>27.2</c:v>
                </c:pt>
                <c:pt idx="317">
                  <c:v>27.3</c:v>
                </c:pt>
                <c:pt idx="318">
                  <c:v>27.4</c:v>
                </c:pt>
                <c:pt idx="319">
                  <c:v>27.5</c:v>
                </c:pt>
                <c:pt idx="320">
                  <c:v>27.6</c:v>
                </c:pt>
                <c:pt idx="321">
                  <c:v>27.7</c:v>
                </c:pt>
                <c:pt idx="322">
                  <c:v>27.8</c:v>
                </c:pt>
                <c:pt idx="323">
                  <c:v>27.9</c:v>
                </c:pt>
                <c:pt idx="324">
                  <c:v>28</c:v>
                </c:pt>
                <c:pt idx="325">
                  <c:v>28.1</c:v>
                </c:pt>
                <c:pt idx="326">
                  <c:v>28.2</c:v>
                </c:pt>
                <c:pt idx="327">
                  <c:v>28.3</c:v>
                </c:pt>
                <c:pt idx="328">
                  <c:v>28.4</c:v>
                </c:pt>
                <c:pt idx="329">
                  <c:v>28.5</c:v>
                </c:pt>
                <c:pt idx="330">
                  <c:v>28.6</c:v>
                </c:pt>
                <c:pt idx="331">
                  <c:v>28.7</c:v>
                </c:pt>
                <c:pt idx="332">
                  <c:v>28.8</c:v>
                </c:pt>
                <c:pt idx="333">
                  <c:v>28.9</c:v>
                </c:pt>
                <c:pt idx="334">
                  <c:v>29</c:v>
                </c:pt>
                <c:pt idx="335">
                  <c:v>29.1</c:v>
                </c:pt>
                <c:pt idx="336">
                  <c:v>29.2</c:v>
                </c:pt>
                <c:pt idx="337">
                  <c:v>29.3</c:v>
                </c:pt>
                <c:pt idx="338">
                  <c:v>29.4</c:v>
                </c:pt>
                <c:pt idx="339">
                  <c:v>29.5</c:v>
                </c:pt>
                <c:pt idx="340">
                  <c:v>29.6</c:v>
                </c:pt>
                <c:pt idx="341">
                  <c:v>29.7</c:v>
                </c:pt>
                <c:pt idx="342">
                  <c:v>29.8</c:v>
                </c:pt>
                <c:pt idx="343">
                  <c:v>29.9</c:v>
                </c:pt>
                <c:pt idx="344">
                  <c:v>30</c:v>
                </c:pt>
                <c:pt idx="345">
                  <c:v>30.1</c:v>
                </c:pt>
                <c:pt idx="346">
                  <c:v>30.2</c:v>
                </c:pt>
                <c:pt idx="347">
                  <c:v>30.3</c:v>
                </c:pt>
                <c:pt idx="348">
                  <c:v>30.4</c:v>
                </c:pt>
                <c:pt idx="349">
                  <c:v>30.5</c:v>
                </c:pt>
                <c:pt idx="350">
                  <c:v>30.6</c:v>
                </c:pt>
                <c:pt idx="351">
                  <c:v>30.7</c:v>
                </c:pt>
                <c:pt idx="352">
                  <c:v>30.8</c:v>
                </c:pt>
                <c:pt idx="353">
                  <c:v>30.9</c:v>
                </c:pt>
                <c:pt idx="354">
                  <c:v>31</c:v>
                </c:pt>
              </c:numCache>
            </c:numRef>
          </c:xVal>
          <c:yVal>
            <c:numRef>
              <c:f>'30Mev 3mm'!$AD$4:$AD$358</c:f>
              <c:numCache>
                <c:formatCode>0.00E+00</c:formatCode>
                <c:ptCount val="355"/>
                <c:pt idx="0">
                  <c:v>1342317082.96609</c:v>
                </c:pt>
                <c:pt idx="1">
                  <c:v>1611038897.92274</c:v>
                </c:pt>
                <c:pt idx="2">
                  <c:v>3504456026.7245798</c:v>
                </c:pt>
                <c:pt idx="3">
                  <c:v>2547477063.6031899</c:v>
                </c:pt>
                <c:pt idx="4">
                  <c:v>3135233476.3093901</c:v>
                </c:pt>
                <c:pt idx="5">
                  <c:v>3761450051.2249799</c:v>
                </c:pt>
                <c:pt idx="6">
                  <c:v>3503014238.7547102</c:v>
                </c:pt>
                <c:pt idx="7">
                  <c:v>2943194808.5297098</c:v>
                </c:pt>
                <c:pt idx="8">
                  <c:v>2170021966.2950802</c:v>
                </c:pt>
                <c:pt idx="9">
                  <c:v>3934857822.5108199</c:v>
                </c:pt>
                <c:pt idx="10">
                  <c:v>4514812352.2631502</c:v>
                </c:pt>
                <c:pt idx="11">
                  <c:v>3806744662.9019499</c:v>
                </c:pt>
                <c:pt idx="12">
                  <c:v>4406653288.4970903</c:v>
                </c:pt>
                <c:pt idx="13">
                  <c:v>4266980859.1037798</c:v>
                </c:pt>
                <c:pt idx="14">
                  <c:v>3685440986.73522</c:v>
                </c:pt>
                <c:pt idx="15">
                  <c:v>4802264927.8154497</c:v>
                </c:pt>
                <c:pt idx="16">
                  <c:v>4518426184.4473896</c:v>
                </c:pt>
                <c:pt idx="17">
                  <c:v>3606030301.2775798</c:v>
                </c:pt>
                <c:pt idx="18">
                  <c:v>4700135159.1961403</c:v>
                </c:pt>
                <c:pt idx="19">
                  <c:v>3906639972.2432599</c:v>
                </c:pt>
                <c:pt idx="20">
                  <c:v>3993621604.9193501</c:v>
                </c:pt>
                <c:pt idx="21">
                  <c:v>3896896980.8104901</c:v>
                </c:pt>
                <c:pt idx="22">
                  <c:v>4212105535.1594601</c:v>
                </c:pt>
                <c:pt idx="23">
                  <c:v>3682613584.3527398</c:v>
                </c:pt>
                <c:pt idx="24">
                  <c:v>3403618249.9224401</c:v>
                </c:pt>
                <c:pt idx="25">
                  <c:v>3809696895.4116998</c:v>
                </c:pt>
                <c:pt idx="26">
                  <c:v>4056099083.6139202</c:v>
                </c:pt>
                <c:pt idx="27">
                  <c:v>4791523295.3645601</c:v>
                </c:pt>
                <c:pt idx="28">
                  <c:v>4411765082.2084703</c:v>
                </c:pt>
                <c:pt idx="29">
                  <c:v>4221286791.0195699</c:v>
                </c:pt>
                <c:pt idx="30">
                  <c:v>4139235948.3703399</c:v>
                </c:pt>
                <c:pt idx="31">
                  <c:v>5338385358.3797703</c:v>
                </c:pt>
                <c:pt idx="32">
                  <c:v>5614497116.8703299</c:v>
                </c:pt>
                <c:pt idx="33">
                  <c:v>4295829101.5139999</c:v>
                </c:pt>
                <c:pt idx="34">
                  <c:v>5482158457.4536505</c:v>
                </c:pt>
                <c:pt idx="35">
                  <c:v>4702182373.2832403</c:v>
                </c:pt>
                <c:pt idx="36">
                  <c:v>4974424397.8286695</c:v>
                </c:pt>
                <c:pt idx="37">
                  <c:v>6531611578.8506403</c:v>
                </c:pt>
                <c:pt idx="38">
                  <c:v>4757900300.5865602</c:v>
                </c:pt>
                <c:pt idx="39">
                  <c:v>4630398808.6013002</c:v>
                </c:pt>
                <c:pt idx="40">
                  <c:v>4238987703.0653</c:v>
                </c:pt>
                <c:pt idx="41">
                  <c:v>3422892021.5716701</c:v>
                </c:pt>
                <c:pt idx="42">
                  <c:v>4758618073.8183403</c:v>
                </c:pt>
                <c:pt idx="43">
                  <c:v>4798195465.6667099</c:v>
                </c:pt>
                <c:pt idx="44">
                  <c:v>4748538041.0419397</c:v>
                </c:pt>
                <c:pt idx="45">
                  <c:v>4419454618.0478001</c:v>
                </c:pt>
                <c:pt idx="46">
                  <c:v>5393316855.8813696</c:v>
                </c:pt>
                <c:pt idx="47">
                  <c:v>5183908075.8931999</c:v>
                </c:pt>
                <c:pt idx="48">
                  <c:v>5545047875.5681896</c:v>
                </c:pt>
                <c:pt idx="49">
                  <c:v>4646913834.4380302</c:v>
                </c:pt>
                <c:pt idx="50">
                  <c:v>4910161848.3142595</c:v>
                </c:pt>
                <c:pt idx="51">
                  <c:v>4583599993.89081</c:v>
                </c:pt>
                <c:pt idx="52">
                  <c:v>5094223870.9618998</c:v>
                </c:pt>
                <c:pt idx="53">
                  <c:v>4832511267.6510096</c:v>
                </c:pt>
                <c:pt idx="54">
                  <c:v>4810378886.0874596</c:v>
                </c:pt>
                <c:pt idx="55">
                  <c:v>4802208754.2581797</c:v>
                </c:pt>
                <c:pt idx="56">
                  <c:v>4556780241.0485897</c:v>
                </c:pt>
                <c:pt idx="57">
                  <c:v>4295604407.2849302</c:v>
                </c:pt>
                <c:pt idx="58">
                  <c:v>4679725433.3888302</c:v>
                </c:pt>
                <c:pt idx="59">
                  <c:v>4164245664.36725</c:v>
                </c:pt>
                <c:pt idx="60">
                  <c:v>4554870340.10149</c:v>
                </c:pt>
                <c:pt idx="61">
                  <c:v>4321737594.4272003</c:v>
                </c:pt>
                <c:pt idx="62">
                  <c:v>4222154360.4040399</c:v>
                </c:pt>
                <c:pt idx="63">
                  <c:v>4339394815.9284</c:v>
                </c:pt>
                <c:pt idx="64">
                  <c:v>4020691018.0160899</c:v>
                </c:pt>
                <c:pt idx="65">
                  <c:v>4316681974.2730904</c:v>
                </c:pt>
                <c:pt idx="66">
                  <c:v>3834020045.7086701</c:v>
                </c:pt>
                <c:pt idx="67">
                  <c:v>3930214141.77668</c:v>
                </c:pt>
                <c:pt idx="68">
                  <c:v>3884270413.4379401</c:v>
                </c:pt>
                <c:pt idx="69">
                  <c:v>3591331553.79249</c:v>
                </c:pt>
                <c:pt idx="70">
                  <c:v>3698173659.71593</c:v>
                </c:pt>
                <c:pt idx="71">
                  <c:v>3805565018.1993299</c:v>
                </c:pt>
                <c:pt idx="72">
                  <c:v>3387165639.1493201</c:v>
                </c:pt>
                <c:pt idx="73">
                  <c:v>3265431299.04353</c:v>
                </c:pt>
                <c:pt idx="74">
                  <c:v>3084714723.80651</c:v>
                </c:pt>
                <c:pt idx="75">
                  <c:v>3179741658.1846099</c:v>
                </c:pt>
                <c:pt idx="76">
                  <c:v>2968597739.4275098</c:v>
                </c:pt>
                <c:pt idx="77">
                  <c:v>3152703452.6196899</c:v>
                </c:pt>
                <c:pt idx="78">
                  <c:v>3011108639.2665401</c:v>
                </c:pt>
                <c:pt idx="79">
                  <c:v>2471443033.0879798</c:v>
                </c:pt>
                <c:pt idx="80">
                  <c:v>2810693869.9475899</c:v>
                </c:pt>
                <c:pt idx="81">
                  <c:v>2750163741.2383099</c:v>
                </c:pt>
                <c:pt idx="82">
                  <c:v>2847643587.6171098</c:v>
                </c:pt>
                <c:pt idx="83">
                  <c:v>2795121311.5716701</c:v>
                </c:pt>
                <c:pt idx="84">
                  <c:v>2651504250.1568799</c:v>
                </c:pt>
                <c:pt idx="85">
                  <c:v>2908017678.6673198</c:v>
                </c:pt>
                <c:pt idx="86">
                  <c:v>2508105641.4647899</c:v>
                </c:pt>
                <c:pt idx="87">
                  <c:v>2527048613.2767801</c:v>
                </c:pt>
                <c:pt idx="88">
                  <c:v>2544081684.1416702</c:v>
                </c:pt>
                <c:pt idx="89">
                  <c:v>2548968783.62396</c:v>
                </c:pt>
                <c:pt idx="90">
                  <c:v>2302054791.8999701</c:v>
                </c:pt>
                <c:pt idx="91">
                  <c:v>2210491893.55338</c:v>
                </c:pt>
                <c:pt idx="92">
                  <c:v>2156565278.5762501</c:v>
                </c:pt>
                <c:pt idx="93">
                  <c:v>2231681807.6560898</c:v>
                </c:pt>
                <c:pt idx="94">
                  <c:v>2201285671.66782</c:v>
                </c:pt>
                <c:pt idx="95">
                  <c:v>2150642089.0376701</c:v>
                </c:pt>
                <c:pt idx="96">
                  <c:v>2318482436.6476302</c:v>
                </c:pt>
                <c:pt idx="97">
                  <c:v>2200892456.7669401</c:v>
                </c:pt>
                <c:pt idx="98">
                  <c:v>2163655629.8047199</c:v>
                </c:pt>
                <c:pt idx="99">
                  <c:v>1987233210.9455099</c:v>
                </c:pt>
                <c:pt idx="100">
                  <c:v>2085299758.9224501</c:v>
                </c:pt>
                <c:pt idx="101">
                  <c:v>1950358391.35235</c:v>
                </c:pt>
                <c:pt idx="102">
                  <c:v>1908702577.8850601</c:v>
                </c:pt>
                <c:pt idx="103">
                  <c:v>2107544487.6005099</c:v>
                </c:pt>
                <c:pt idx="104">
                  <c:v>1840757539.61642</c:v>
                </c:pt>
                <c:pt idx="105">
                  <c:v>2001576192.5678899</c:v>
                </c:pt>
                <c:pt idx="106">
                  <c:v>1942100878.43398</c:v>
                </c:pt>
                <c:pt idx="107">
                  <c:v>1655690634.44432</c:v>
                </c:pt>
                <c:pt idx="108">
                  <c:v>2203919587.3530402</c:v>
                </c:pt>
                <c:pt idx="109">
                  <c:v>1730513812.72509</c:v>
                </c:pt>
                <c:pt idx="110">
                  <c:v>1833804501.52793</c:v>
                </c:pt>
                <c:pt idx="111">
                  <c:v>1909039619.2286699</c:v>
                </c:pt>
                <c:pt idx="112">
                  <c:v>1883193541.3790901</c:v>
                </c:pt>
                <c:pt idx="113">
                  <c:v>1842935825.3371401</c:v>
                </c:pt>
                <c:pt idx="114">
                  <c:v>1558853663.2209101</c:v>
                </c:pt>
                <c:pt idx="115">
                  <c:v>1834484825.7215099</c:v>
                </c:pt>
                <c:pt idx="116">
                  <c:v>1645897710.9606199</c:v>
                </c:pt>
                <c:pt idx="117">
                  <c:v>1738371869.2362199</c:v>
                </c:pt>
                <c:pt idx="118">
                  <c:v>1643931636.45625</c:v>
                </c:pt>
                <c:pt idx="119">
                  <c:v>1747272257.3099899</c:v>
                </c:pt>
                <c:pt idx="120">
                  <c:v>1658380723.68681</c:v>
                </c:pt>
                <c:pt idx="121">
                  <c:v>1616362902.8504601</c:v>
                </c:pt>
                <c:pt idx="122">
                  <c:v>1696946991.50437</c:v>
                </c:pt>
                <c:pt idx="123">
                  <c:v>1662756019.6473401</c:v>
                </c:pt>
                <c:pt idx="124">
                  <c:v>1468638930.24875</c:v>
                </c:pt>
                <c:pt idx="125">
                  <c:v>1447580087.77967</c:v>
                </c:pt>
                <c:pt idx="126">
                  <c:v>1470236755.8777001</c:v>
                </c:pt>
                <c:pt idx="127">
                  <c:v>1214241372.3954</c:v>
                </c:pt>
                <c:pt idx="128">
                  <c:v>1348752076.0264399</c:v>
                </c:pt>
                <c:pt idx="129">
                  <c:v>1373649444.9088199</c:v>
                </c:pt>
                <c:pt idx="130">
                  <c:v>1451349957.6229801</c:v>
                </c:pt>
                <c:pt idx="131">
                  <c:v>1344926032.62586</c:v>
                </c:pt>
                <c:pt idx="132">
                  <c:v>1257401388.8961899</c:v>
                </c:pt>
                <c:pt idx="133">
                  <c:v>1288365501.96351</c:v>
                </c:pt>
                <c:pt idx="134">
                  <c:v>1301360318.2114699</c:v>
                </c:pt>
                <c:pt idx="135">
                  <c:v>1236417444.50348</c:v>
                </c:pt>
                <c:pt idx="136">
                  <c:v>1165083268.27968</c:v>
                </c:pt>
                <c:pt idx="137">
                  <c:v>1164646362.83426</c:v>
                </c:pt>
                <c:pt idx="138">
                  <c:v>1380614966.01004</c:v>
                </c:pt>
                <c:pt idx="139">
                  <c:v>1064513876.25114</c:v>
                </c:pt>
                <c:pt idx="140">
                  <c:v>1063733687.95575</c:v>
                </c:pt>
                <c:pt idx="141">
                  <c:v>1078551024.0617399</c:v>
                </c:pt>
                <c:pt idx="142">
                  <c:v>1194243586.00805</c:v>
                </c:pt>
                <c:pt idx="143">
                  <c:v>944633263.53519201</c:v>
                </c:pt>
                <c:pt idx="144">
                  <c:v>929884583.99920106</c:v>
                </c:pt>
                <c:pt idx="145">
                  <c:v>1127877648.8492701</c:v>
                </c:pt>
                <c:pt idx="146">
                  <c:v>794331548.80552495</c:v>
                </c:pt>
                <c:pt idx="147">
                  <c:v>917657473.03389895</c:v>
                </c:pt>
                <c:pt idx="148">
                  <c:v>862182964.47871995</c:v>
                </c:pt>
                <c:pt idx="149">
                  <c:v>874435041.46946895</c:v>
                </c:pt>
                <c:pt idx="150">
                  <c:v>1000444813.43398</c:v>
                </c:pt>
                <c:pt idx="151">
                  <c:v>773266464.83008206</c:v>
                </c:pt>
                <c:pt idx="152">
                  <c:v>780138363.33584905</c:v>
                </c:pt>
                <c:pt idx="153">
                  <c:v>752482248.64097905</c:v>
                </c:pt>
                <c:pt idx="154">
                  <c:v>889427139.75362504</c:v>
                </c:pt>
                <c:pt idx="155">
                  <c:v>816807213.21902597</c:v>
                </c:pt>
                <c:pt idx="156">
                  <c:v>685098945.94501603</c:v>
                </c:pt>
                <c:pt idx="157">
                  <c:v>696701906.27400804</c:v>
                </c:pt>
                <c:pt idx="158">
                  <c:v>705277736.01689899</c:v>
                </c:pt>
                <c:pt idx="159">
                  <c:v>686403420.77490306</c:v>
                </c:pt>
                <c:pt idx="160">
                  <c:v>559540434.89056206</c:v>
                </c:pt>
                <c:pt idx="161">
                  <c:v>579111926.39331698</c:v>
                </c:pt>
                <c:pt idx="162">
                  <c:v>592930621.48120701</c:v>
                </c:pt>
                <c:pt idx="163">
                  <c:v>530117973.89493698</c:v>
                </c:pt>
                <c:pt idx="164">
                  <c:v>632539220.86140096</c:v>
                </c:pt>
                <c:pt idx="165">
                  <c:v>528629998.77797502</c:v>
                </c:pt>
                <c:pt idx="166">
                  <c:v>686422145.29399502</c:v>
                </c:pt>
                <c:pt idx="167">
                  <c:v>549513454.91825199</c:v>
                </c:pt>
                <c:pt idx="168">
                  <c:v>435076684.05219603</c:v>
                </c:pt>
                <c:pt idx="169">
                  <c:v>473327131.64778203</c:v>
                </c:pt>
                <c:pt idx="170">
                  <c:v>510543985.78963703</c:v>
                </c:pt>
                <c:pt idx="171">
                  <c:v>442735636.51034701</c:v>
                </c:pt>
                <c:pt idx="172">
                  <c:v>531924889.98705298</c:v>
                </c:pt>
                <c:pt idx="173">
                  <c:v>471592617.029477</c:v>
                </c:pt>
                <c:pt idx="174">
                  <c:v>547497448.36297202</c:v>
                </c:pt>
                <c:pt idx="175">
                  <c:v>491237758.30731702</c:v>
                </c:pt>
                <c:pt idx="176">
                  <c:v>545836583.51975298</c:v>
                </c:pt>
                <c:pt idx="177">
                  <c:v>404181851.70551598</c:v>
                </c:pt>
                <c:pt idx="178">
                  <c:v>368907978.49449003</c:v>
                </c:pt>
                <c:pt idx="179">
                  <c:v>451809538.46101397</c:v>
                </c:pt>
                <c:pt idx="180">
                  <c:v>451491221.63649601</c:v>
                </c:pt>
                <c:pt idx="181">
                  <c:v>483140027.951837</c:v>
                </c:pt>
                <c:pt idx="182">
                  <c:v>488896569.27051902</c:v>
                </c:pt>
                <c:pt idx="183">
                  <c:v>430905485.34974003</c:v>
                </c:pt>
                <c:pt idx="184">
                  <c:v>394534979.47071803</c:v>
                </c:pt>
                <c:pt idx="185">
                  <c:v>350743946.67661399</c:v>
                </c:pt>
                <c:pt idx="186">
                  <c:v>424522920.94283903</c:v>
                </c:pt>
                <c:pt idx="187">
                  <c:v>415855965.20704699</c:v>
                </c:pt>
                <c:pt idx="188">
                  <c:v>469075417.51324099</c:v>
                </c:pt>
                <c:pt idx="189">
                  <c:v>348617465.45870799</c:v>
                </c:pt>
                <c:pt idx="190">
                  <c:v>272191468.34389502</c:v>
                </c:pt>
                <c:pt idx="191">
                  <c:v>355851371.333534</c:v>
                </c:pt>
                <c:pt idx="192">
                  <c:v>415973929.67730999</c:v>
                </c:pt>
                <c:pt idx="193">
                  <c:v>332162982.23368299</c:v>
                </c:pt>
                <c:pt idx="194">
                  <c:v>314991349.92753899</c:v>
                </c:pt>
                <c:pt idx="195">
                  <c:v>235565684.85462299</c:v>
                </c:pt>
                <c:pt idx="196">
                  <c:v>284769976.11743802</c:v>
                </c:pt>
                <c:pt idx="197">
                  <c:v>176756963.60027799</c:v>
                </c:pt>
                <c:pt idx="198">
                  <c:v>276601092.58942002</c:v>
                </c:pt>
                <c:pt idx="199">
                  <c:v>216949767.97605801</c:v>
                </c:pt>
                <c:pt idx="200">
                  <c:v>179393375.88804901</c:v>
                </c:pt>
                <c:pt idx="201">
                  <c:v>252339733.205437</c:v>
                </c:pt>
                <c:pt idx="202">
                  <c:v>238534769.431546</c:v>
                </c:pt>
                <c:pt idx="203">
                  <c:v>188197644.76382899</c:v>
                </c:pt>
                <c:pt idx="204">
                  <c:v>271019313.44890499</c:v>
                </c:pt>
                <c:pt idx="205">
                  <c:v>185282237.141628</c:v>
                </c:pt>
                <c:pt idx="206">
                  <c:v>216233867.19621199</c:v>
                </c:pt>
                <c:pt idx="207">
                  <c:v>225929423.180641</c:v>
                </c:pt>
                <c:pt idx="208">
                  <c:v>221455511.41957599</c:v>
                </c:pt>
                <c:pt idx="209">
                  <c:v>232979828.768392</c:v>
                </c:pt>
                <c:pt idx="210">
                  <c:v>191176715.750934</c:v>
                </c:pt>
                <c:pt idx="211">
                  <c:v>215841900.596609</c:v>
                </c:pt>
                <c:pt idx="212">
                  <c:v>264559978.51373899</c:v>
                </c:pt>
                <c:pt idx="213">
                  <c:v>169595459.19926399</c:v>
                </c:pt>
                <c:pt idx="214">
                  <c:v>196495727.473562</c:v>
                </c:pt>
                <c:pt idx="215">
                  <c:v>184979524.083018</c:v>
                </c:pt>
                <c:pt idx="216">
                  <c:v>157973774.35118201</c:v>
                </c:pt>
                <c:pt idx="217">
                  <c:v>134985682.26527101</c:v>
                </c:pt>
                <c:pt idx="218">
                  <c:v>127342957.723662</c:v>
                </c:pt>
                <c:pt idx="219">
                  <c:v>186452519.58470801</c:v>
                </c:pt>
                <c:pt idx="220">
                  <c:v>145410246.19290999</c:v>
                </c:pt>
                <c:pt idx="221">
                  <c:v>179840267.743646</c:v>
                </c:pt>
                <c:pt idx="222">
                  <c:v>188261932.27936801</c:v>
                </c:pt>
                <c:pt idx="223">
                  <c:v>134473878.74349701</c:v>
                </c:pt>
                <c:pt idx="224">
                  <c:v>155641947.57393101</c:v>
                </c:pt>
                <c:pt idx="225">
                  <c:v>131497304.35893799</c:v>
                </c:pt>
                <c:pt idx="226">
                  <c:v>154718828.78282899</c:v>
                </c:pt>
                <c:pt idx="227">
                  <c:v>130333263.422221</c:v>
                </c:pt>
                <c:pt idx="228">
                  <c:v>126256311.465848</c:v>
                </c:pt>
                <c:pt idx="229">
                  <c:v>122546984.23426101</c:v>
                </c:pt>
                <c:pt idx="230">
                  <c:v>106830871.21199</c:v>
                </c:pt>
                <c:pt idx="231">
                  <c:v>46170731.9251609</c:v>
                </c:pt>
                <c:pt idx="232">
                  <c:v>89518180.862039804</c:v>
                </c:pt>
                <c:pt idx="233">
                  <c:v>137040386.16000101</c:v>
                </c:pt>
                <c:pt idx="234">
                  <c:v>125522934.46818399</c:v>
                </c:pt>
                <c:pt idx="235">
                  <c:v>116414080.081885</c:v>
                </c:pt>
                <c:pt idx="236">
                  <c:v>89496959.740405694</c:v>
                </c:pt>
                <c:pt idx="237">
                  <c:v>82530190.337919697</c:v>
                </c:pt>
                <c:pt idx="238">
                  <c:v>62204475.206249498</c:v>
                </c:pt>
                <c:pt idx="239">
                  <c:v>73280902.058450699</c:v>
                </c:pt>
                <c:pt idx="240">
                  <c:v>104065259.742503</c:v>
                </c:pt>
                <c:pt idx="241">
                  <c:v>53431351.447220899</c:v>
                </c:pt>
                <c:pt idx="242">
                  <c:v>67669787.838029101</c:v>
                </c:pt>
                <c:pt idx="243">
                  <c:v>22715026.182526302</c:v>
                </c:pt>
                <c:pt idx="244">
                  <c:v>91297634.326157898</c:v>
                </c:pt>
                <c:pt idx="245">
                  <c:v>41992480.320514798</c:v>
                </c:pt>
                <c:pt idx="246">
                  <c:v>27604310.192056</c:v>
                </c:pt>
                <c:pt idx="247">
                  <c:v>135041231.671902</c:v>
                </c:pt>
                <c:pt idx="248">
                  <c:v>83055101.023055896</c:v>
                </c:pt>
                <c:pt idx="249">
                  <c:v>22131819.827958699</c:v>
                </c:pt>
                <c:pt idx="250">
                  <c:v>52734237.601526901</c:v>
                </c:pt>
                <c:pt idx="251">
                  <c:v>93875376.454115704</c:v>
                </c:pt>
                <c:pt idx="252">
                  <c:v>0</c:v>
                </c:pt>
                <c:pt idx="253">
                  <c:v>76757421.102694005</c:v>
                </c:pt>
                <c:pt idx="254">
                  <c:v>9676082.4845774099</c:v>
                </c:pt>
                <c:pt idx="255">
                  <c:v>31373555.884728398</c:v>
                </c:pt>
                <c:pt idx="256">
                  <c:v>43707022.118456803</c:v>
                </c:pt>
                <c:pt idx="257">
                  <c:v>47251698.412184998</c:v>
                </c:pt>
                <c:pt idx="258">
                  <c:v>76809849.756143898</c:v>
                </c:pt>
                <c:pt idx="259">
                  <c:v>48507926.397885099</c:v>
                </c:pt>
                <c:pt idx="260">
                  <c:v>33573374.802400902</c:v>
                </c:pt>
                <c:pt idx="261">
                  <c:v>29666004.573913202</c:v>
                </c:pt>
                <c:pt idx="262">
                  <c:v>10526113.236167099</c:v>
                </c:pt>
                <c:pt idx="263">
                  <c:v>19717667.581777502</c:v>
                </c:pt>
                <c:pt idx="264">
                  <c:v>23094447.354338702</c:v>
                </c:pt>
                <c:pt idx="265">
                  <c:v>27156170.035185799</c:v>
                </c:pt>
                <c:pt idx="266">
                  <c:v>8901761.2051719707</c:v>
                </c:pt>
                <c:pt idx="267">
                  <c:v>15071864.7354722</c:v>
                </c:pt>
                <c:pt idx="268">
                  <c:v>18735004.819972102</c:v>
                </c:pt>
                <c:pt idx="269">
                  <c:v>20012204.267051999</c:v>
                </c:pt>
                <c:pt idx="270">
                  <c:v>41337871.133153498</c:v>
                </c:pt>
                <c:pt idx="271">
                  <c:v>28459958.299372502</c:v>
                </c:pt>
                <c:pt idx="272">
                  <c:v>25934020.6742284</c:v>
                </c:pt>
                <c:pt idx="273">
                  <c:v>17030761.5075293</c:v>
                </c:pt>
                <c:pt idx="274">
                  <c:v>21754146.277927902</c:v>
                </c:pt>
                <c:pt idx="275">
                  <c:v>0</c:v>
                </c:pt>
                <c:pt idx="276">
                  <c:v>21003293.062447701</c:v>
                </c:pt>
                <c:pt idx="277">
                  <c:v>16887893.426878002</c:v>
                </c:pt>
                <c:pt idx="278">
                  <c:v>21589682.585260399</c:v>
                </c:pt>
                <c:pt idx="279">
                  <c:v>16684045.8290594</c:v>
                </c:pt>
                <c:pt idx="280">
                  <c:v>0</c:v>
                </c:pt>
                <c:pt idx="281">
                  <c:v>8469349.6443367694</c:v>
                </c:pt>
                <c:pt idx="282">
                  <c:v>0</c:v>
                </c:pt>
                <c:pt idx="283">
                  <c:v>19601263.488105901</c:v>
                </c:pt>
                <c:pt idx="284">
                  <c:v>9776445.9068959206</c:v>
                </c:pt>
                <c:pt idx="285">
                  <c:v>11264920.344366601</c:v>
                </c:pt>
                <c:pt idx="286">
                  <c:v>7561959.4492702</c:v>
                </c:pt>
                <c:pt idx="287">
                  <c:v>0</c:v>
                </c:pt>
                <c:pt idx="288">
                  <c:v>0</c:v>
                </c:pt>
                <c:pt idx="289">
                  <c:v>0</c:v>
                </c:pt>
                <c:pt idx="290">
                  <c:v>21331096.976637401</c:v>
                </c:pt>
                <c:pt idx="291">
                  <c:v>750665.97028931906</c:v>
                </c:pt>
                <c:pt idx="292">
                  <c:v>5539549.1084623002</c:v>
                </c:pt>
                <c:pt idx="293">
                  <c:v>0</c:v>
                </c:pt>
                <c:pt idx="294">
                  <c:v>7666941.5862974403</c:v>
                </c:pt>
                <c:pt idx="295">
                  <c:v>0</c:v>
                </c:pt>
                <c:pt idx="296">
                  <c:v>0</c:v>
                </c:pt>
                <c:pt idx="297">
                  <c:v>0</c:v>
                </c:pt>
                <c:pt idx="298">
                  <c:v>11546037.790960399</c:v>
                </c:pt>
                <c:pt idx="299">
                  <c:v>0</c:v>
                </c:pt>
                <c:pt idx="300">
                  <c:v>17197472.1424875</c:v>
                </c:pt>
                <c:pt idx="301">
                  <c:v>0</c:v>
                </c:pt>
                <c:pt idx="302">
                  <c:v>7638605.1474089902</c:v>
                </c:pt>
                <c:pt idx="303">
                  <c:v>0</c:v>
                </c:pt>
                <c:pt idx="304">
                  <c:v>0</c:v>
                </c:pt>
                <c:pt idx="305">
                  <c:v>0</c:v>
                </c:pt>
                <c:pt idx="306">
                  <c:v>0</c:v>
                </c:pt>
                <c:pt idx="307">
                  <c:v>12994566.587707199</c:v>
                </c:pt>
                <c:pt idx="308">
                  <c:v>11725481.098899299</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numCache>
            </c:numRef>
          </c:yVal>
          <c:smooth val="0"/>
          <c:extLst>
            <c:ext xmlns:c16="http://schemas.microsoft.com/office/drawing/2014/chart" uri="{C3380CC4-5D6E-409C-BE32-E72D297353CC}">
              <c16:uniqueId val="{00000004-A191-4B2D-AEB0-C9D28B465375}"/>
            </c:ext>
          </c:extLst>
        </c:ser>
        <c:ser>
          <c:idx val="5"/>
          <c:order val="5"/>
          <c:tx>
            <c:strRef>
              <c:f>90°</c:f>
              <c:strCache>
                <c:ptCount val="1"/>
                <c:pt idx="0">
                  <c:v>90°</c:v>
                </c:pt>
              </c:strCache>
            </c:strRef>
          </c:tx>
          <c:spPr>
            <a:ln w="3175" cap="rnd" cmpd="sng" algn="ctr">
              <a:solidFill>
                <a:srgbClr val="993300"/>
              </a:solidFill>
              <a:prstDash val="solid"/>
              <a:round/>
            </a:ln>
          </c:spPr>
          <c:marker>
            <c:symbol val="none"/>
          </c:marker>
          <c:xVal>
            <c:numRef>
              <c:f>'30Mev 3mm'!$AG$4:$AG$358</c:f>
              <c:numCache>
                <c:formatCode>0.00E+00</c:formatCode>
                <c:ptCount val="35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0.33000000000000101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pt idx="145">
                  <c:v>10.1</c:v>
                </c:pt>
                <c:pt idx="146">
                  <c:v>10.199999999999999</c:v>
                </c:pt>
                <c:pt idx="147">
                  <c:v>10.3</c:v>
                </c:pt>
                <c:pt idx="148">
                  <c:v>10.4</c:v>
                </c:pt>
                <c:pt idx="149">
                  <c:v>10.5</c:v>
                </c:pt>
                <c:pt idx="150">
                  <c:v>10.6</c:v>
                </c:pt>
                <c:pt idx="151">
                  <c:v>10.7</c:v>
                </c:pt>
                <c:pt idx="152">
                  <c:v>10.8</c:v>
                </c:pt>
                <c:pt idx="153">
                  <c:v>10.9</c:v>
                </c:pt>
                <c:pt idx="154">
                  <c:v>11</c:v>
                </c:pt>
                <c:pt idx="155">
                  <c:v>11.1</c:v>
                </c:pt>
                <c:pt idx="156">
                  <c:v>11.2</c:v>
                </c:pt>
                <c:pt idx="157">
                  <c:v>11.3</c:v>
                </c:pt>
                <c:pt idx="158">
                  <c:v>11.4</c:v>
                </c:pt>
                <c:pt idx="159">
                  <c:v>11.5</c:v>
                </c:pt>
                <c:pt idx="160">
                  <c:v>11.6</c:v>
                </c:pt>
                <c:pt idx="161">
                  <c:v>11.7</c:v>
                </c:pt>
                <c:pt idx="162">
                  <c:v>11.8</c:v>
                </c:pt>
                <c:pt idx="163">
                  <c:v>11.9</c:v>
                </c:pt>
                <c:pt idx="164">
                  <c:v>12</c:v>
                </c:pt>
                <c:pt idx="165">
                  <c:v>12.1</c:v>
                </c:pt>
                <c:pt idx="166">
                  <c:v>12.2</c:v>
                </c:pt>
                <c:pt idx="167">
                  <c:v>12.3</c:v>
                </c:pt>
                <c:pt idx="168">
                  <c:v>12.4</c:v>
                </c:pt>
                <c:pt idx="169">
                  <c:v>12.5</c:v>
                </c:pt>
                <c:pt idx="170">
                  <c:v>12.6</c:v>
                </c:pt>
                <c:pt idx="171">
                  <c:v>12.7</c:v>
                </c:pt>
                <c:pt idx="172">
                  <c:v>12.8</c:v>
                </c:pt>
                <c:pt idx="173">
                  <c:v>12.9</c:v>
                </c:pt>
                <c:pt idx="174">
                  <c:v>13</c:v>
                </c:pt>
                <c:pt idx="175">
                  <c:v>13.1</c:v>
                </c:pt>
                <c:pt idx="176">
                  <c:v>13.2</c:v>
                </c:pt>
                <c:pt idx="177">
                  <c:v>13.3</c:v>
                </c:pt>
                <c:pt idx="178">
                  <c:v>13.4</c:v>
                </c:pt>
                <c:pt idx="179">
                  <c:v>13.5</c:v>
                </c:pt>
                <c:pt idx="180">
                  <c:v>13.6</c:v>
                </c:pt>
                <c:pt idx="181">
                  <c:v>13.7</c:v>
                </c:pt>
                <c:pt idx="182">
                  <c:v>13.8</c:v>
                </c:pt>
                <c:pt idx="183">
                  <c:v>13.9</c:v>
                </c:pt>
                <c:pt idx="184">
                  <c:v>14</c:v>
                </c:pt>
                <c:pt idx="185">
                  <c:v>14.1</c:v>
                </c:pt>
                <c:pt idx="186">
                  <c:v>14.2</c:v>
                </c:pt>
                <c:pt idx="187">
                  <c:v>14.3</c:v>
                </c:pt>
                <c:pt idx="188">
                  <c:v>14.4</c:v>
                </c:pt>
                <c:pt idx="189">
                  <c:v>14.5</c:v>
                </c:pt>
                <c:pt idx="190">
                  <c:v>14.6</c:v>
                </c:pt>
                <c:pt idx="191">
                  <c:v>14.7</c:v>
                </c:pt>
                <c:pt idx="192">
                  <c:v>14.8</c:v>
                </c:pt>
                <c:pt idx="193">
                  <c:v>14.9</c:v>
                </c:pt>
                <c:pt idx="194">
                  <c:v>15</c:v>
                </c:pt>
                <c:pt idx="195">
                  <c:v>15.1</c:v>
                </c:pt>
                <c:pt idx="196">
                  <c:v>15.2</c:v>
                </c:pt>
                <c:pt idx="197">
                  <c:v>15.3</c:v>
                </c:pt>
                <c:pt idx="198">
                  <c:v>15.4</c:v>
                </c:pt>
                <c:pt idx="199">
                  <c:v>15.5</c:v>
                </c:pt>
                <c:pt idx="200">
                  <c:v>15.6</c:v>
                </c:pt>
                <c:pt idx="201">
                  <c:v>15.7</c:v>
                </c:pt>
                <c:pt idx="202">
                  <c:v>15.8</c:v>
                </c:pt>
                <c:pt idx="203">
                  <c:v>15.9</c:v>
                </c:pt>
                <c:pt idx="204">
                  <c:v>16</c:v>
                </c:pt>
                <c:pt idx="205">
                  <c:v>16.100000000000001</c:v>
                </c:pt>
                <c:pt idx="206">
                  <c:v>16.2</c:v>
                </c:pt>
                <c:pt idx="207">
                  <c:v>16.3</c:v>
                </c:pt>
                <c:pt idx="208">
                  <c:v>16.399999999999999</c:v>
                </c:pt>
                <c:pt idx="209">
                  <c:v>16.5</c:v>
                </c:pt>
                <c:pt idx="210">
                  <c:v>16.600000000000001</c:v>
                </c:pt>
                <c:pt idx="211">
                  <c:v>16.7</c:v>
                </c:pt>
                <c:pt idx="212">
                  <c:v>16.8</c:v>
                </c:pt>
                <c:pt idx="213">
                  <c:v>16.899999999999999</c:v>
                </c:pt>
                <c:pt idx="214">
                  <c:v>17</c:v>
                </c:pt>
                <c:pt idx="215">
                  <c:v>17.100000000000001</c:v>
                </c:pt>
                <c:pt idx="216">
                  <c:v>17.2</c:v>
                </c:pt>
                <c:pt idx="217">
                  <c:v>17.3</c:v>
                </c:pt>
                <c:pt idx="218">
                  <c:v>17.399999999999999</c:v>
                </c:pt>
                <c:pt idx="219">
                  <c:v>17.5</c:v>
                </c:pt>
                <c:pt idx="220">
                  <c:v>17.600000000000001</c:v>
                </c:pt>
                <c:pt idx="221">
                  <c:v>17.7</c:v>
                </c:pt>
                <c:pt idx="222">
                  <c:v>17.8</c:v>
                </c:pt>
                <c:pt idx="223">
                  <c:v>17.899999999999999</c:v>
                </c:pt>
                <c:pt idx="224">
                  <c:v>18</c:v>
                </c:pt>
                <c:pt idx="225">
                  <c:v>18.100000000000001</c:v>
                </c:pt>
                <c:pt idx="226">
                  <c:v>18.2</c:v>
                </c:pt>
                <c:pt idx="227">
                  <c:v>18.3</c:v>
                </c:pt>
                <c:pt idx="228">
                  <c:v>18.399999999999999</c:v>
                </c:pt>
                <c:pt idx="229">
                  <c:v>18.5</c:v>
                </c:pt>
                <c:pt idx="230">
                  <c:v>18.600000000000001</c:v>
                </c:pt>
                <c:pt idx="231">
                  <c:v>18.7</c:v>
                </c:pt>
                <c:pt idx="232">
                  <c:v>18.8</c:v>
                </c:pt>
                <c:pt idx="233">
                  <c:v>18.899999999999999</c:v>
                </c:pt>
                <c:pt idx="234">
                  <c:v>19</c:v>
                </c:pt>
                <c:pt idx="235">
                  <c:v>19.100000000000001</c:v>
                </c:pt>
                <c:pt idx="236">
                  <c:v>19.2</c:v>
                </c:pt>
                <c:pt idx="237">
                  <c:v>19.3</c:v>
                </c:pt>
                <c:pt idx="238">
                  <c:v>19.399999999999999</c:v>
                </c:pt>
                <c:pt idx="239">
                  <c:v>19.5</c:v>
                </c:pt>
                <c:pt idx="240">
                  <c:v>19.600000000000001</c:v>
                </c:pt>
                <c:pt idx="241">
                  <c:v>19.7</c:v>
                </c:pt>
                <c:pt idx="242">
                  <c:v>19.8</c:v>
                </c:pt>
                <c:pt idx="243">
                  <c:v>19.899999999999999</c:v>
                </c:pt>
                <c:pt idx="244">
                  <c:v>20</c:v>
                </c:pt>
                <c:pt idx="245">
                  <c:v>20.100000000000001</c:v>
                </c:pt>
                <c:pt idx="246">
                  <c:v>20.2</c:v>
                </c:pt>
                <c:pt idx="247">
                  <c:v>20.3</c:v>
                </c:pt>
                <c:pt idx="248">
                  <c:v>20.399999999999999</c:v>
                </c:pt>
                <c:pt idx="249">
                  <c:v>20.5</c:v>
                </c:pt>
                <c:pt idx="250">
                  <c:v>20.6</c:v>
                </c:pt>
                <c:pt idx="251">
                  <c:v>20.7</c:v>
                </c:pt>
                <c:pt idx="252">
                  <c:v>20.8</c:v>
                </c:pt>
                <c:pt idx="253">
                  <c:v>20.9</c:v>
                </c:pt>
                <c:pt idx="254">
                  <c:v>21</c:v>
                </c:pt>
                <c:pt idx="255">
                  <c:v>21.1</c:v>
                </c:pt>
                <c:pt idx="256">
                  <c:v>21.2</c:v>
                </c:pt>
                <c:pt idx="257">
                  <c:v>21.3</c:v>
                </c:pt>
                <c:pt idx="258">
                  <c:v>21.4</c:v>
                </c:pt>
                <c:pt idx="259">
                  <c:v>21.5</c:v>
                </c:pt>
                <c:pt idx="260">
                  <c:v>21.6</c:v>
                </c:pt>
                <c:pt idx="261">
                  <c:v>21.7</c:v>
                </c:pt>
                <c:pt idx="262">
                  <c:v>21.8</c:v>
                </c:pt>
                <c:pt idx="263">
                  <c:v>21.9</c:v>
                </c:pt>
                <c:pt idx="264">
                  <c:v>22</c:v>
                </c:pt>
                <c:pt idx="265">
                  <c:v>22.1</c:v>
                </c:pt>
                <c:pt idx="266">
                  <c:v>22.2</c:v>
                </c:pt>
                <c:pt idx="267">
                  <c:v>22.3</c:v>
                </c:pt>
                <c:pt idx="268">
                  <c:v>22.4</c:v>
                </c:pt>
                <c:pt idx="269">
                  <c:v>22.5</c:v>
                </c:pt>
                <c:pt idx="270">
                  <c:v>22.6</c:v>
                </c:pt>
                <c:pt idx="271">
                  <c:v>22.7</c:v>
                </c:pt>
                <c:pt idx="272">
                  <c:v>22.8</c:v>
                </c:pt>
                <c:pt idx="273">
                  <c:v>22.9</c:v>
                </c:pt>
                <c:pt idx="274">
                  <c:v>23</c:v>
                </c:pt>
                <c:pt idx="275">
                  <c:v>23.1</c:v>
                </c:pt>
                <c:pt idx="276">
                  <c:v>23.2</c:v>
                </c:pt>
                <c:pt idx="277">
                  <c:v>23.3</c:v>
                </c:pt>
                <c:pt idx="278">
                  <c:v>23.4</c:v>
                </c:pt>
                <c:pt idx="279">
                  <c:v>23.5</c:v>
                </c:pt>
                <c:pt idx="280">
                  <c:v>23.6</c:v>
                </c:pt>
                <c:pt idx="281">
                  <c:v>23.7</c:v>
                </c:pt>
                <c:pt idx="282">
                  <c:v>23.8</c:v>
                </c:pt>
                <c:pt idx="283">
                  <c:v>23.9</c:v>
                </c:pt>
                <c:pt idx="284">
                  <c:v>24</c:v>
                </c:pt>
                <c:pt idx="285">
                  <c:v>24.1</c:v>
                </c:pt>
                <c:pt idx="286">
                  <c:v>24.2</c:v>
                </c:pt>
                <c:pt idx="287">
                  <c:v>24.3</c:v>
                </c:pt>
                <c:pt idx="288">
                  <c:v>24.4</c:v>
                </c:pt>
                <c:pt idx="289">
                  <c:v>24.5</c:v>
                </c:pt>
                <c:pt idx="290">
                  <c:v>24.6</c:v>
                </c:pt>
                <c:pt idx="291">
                  <c:v>24.7</c:v>
                </c:pt>
                <c:pt idx="292">
                  <c:v>24.8</c:v>
                </c:pt>
                <c:pt idx="293">
                  <c:v>24.9</c:v>
                </c:pt>
                <c:pt idx="294">
                  <c:v>25</c:v>
                </c:pt>
                <c:pt idx="295">
                  <c:v>25.1</c:v>
                </c:pt>
                <c:pt idx="296">
                  <c:v>25.2</c:v>
                </c:pt>
                <c:pt idx="297">
                  <c:v>25.3</c:v>
                </c:pt>
                <c:pt idx="298">
                  <c:v>25.4</c:v>
                </c:pt>
                <c:pt idx="299">
                  <c:v>25.5</c:v>
                </c:pt>
                <c:pt idx="300">
                  <c:v>25.6</c:v>
                </c:pt>
                <c:pt idx="301">
                  <c:v>25.7</c:v>
                </c:pt>
                <c:pt idx="302">
                  <c:v>25.8</c:v>
                </c:pt>
                <c:pt idx="303">
                  <c:v>25.9</c:v>
                </c:pt>
                <c:pt idx="304">
                  <c:v>26</c:v>
                </c:pt>
                <c:pt idx="305">
                  <c:v>26.1</c:v>
                </c:pt>
                <c:pt idx="306">
                  <c:v>26.2</c:v>
                </c:pt>
                <c:pt idx="307">
                  <c:v>26.3</c:v>
                </c:pt>
                <c:pt idx="308">
                  <c:v>26.4</c:v>
                </c:pt>
                <c:pt idx="309">
                  <c:v>26.5</c:v>
                </c:pt>
                <c:pt idx="310">
                  <c:v>26.6</c:v>
                </c:pt>
                <c:pt idx="311">
                  <c:v>26.7</c:v>
                </c:pt>
                <c:pt idx="312">
                  <c:v>26.8</c:v>
                </c:pt>
                <c:pt idx="313">
                  <c:v>26.9</c:v>
                </c:pt>
                <c:pt idx="314">
                  <c:v>27</c:v>
                </c:pt>
                <c:pt idx="315">
                  <c:v>27.1</c:v>
                </c:pt>
                <c:pt idx="316">
                  <c:v>27.2</c:v>
                </c:pt>
                <c:pt idx="317">
                  <c:v>27.3</c:v>
                </c:pt>
                <c:pt idx="318">
                  <c:v>27.4</c:v>
                </c:pt>
                <c:pt idx="319">
                  <c:v>27.5</c:v>
                </c:pt>
                <c:pt idx="320">
                  <c:v>27.6</c:v>
                </c:pt>
                <c:pt idx="321">
                  <c:v>27.7</c:v>
                </c:pt>
                <c:pt idx="322">
                  <c:v>27.8</c:v>
                </c:pt>
                <c:pt idx="323">
                  <c:v>27.9</c:v>
                </c:pt>
                <c:pt idx="324">
                  <c:v>28</c:v>
                </c:pt>
                <c:pt idx="325">
                  <c:v>28.1</c:v>
                </c:pt>
                <c:pt idx="326">
                  <c:v>28.2</c:v>
                </c:pt>
                <c:pt idx="327">
                  <c:v>28.3</c:v>
                </c:pt>
                <c:pt idx="328">
                  <c:v>28.4</c:v>
                </c:pt>
                <c:pt idx="329">
                  <c:v>28.5</c:v>
                </c:pt>
                <c:pt idx="330">
                  <c:v>28.6</c:v>
                </c:pt>
                <c:pt idx="331">
                  <c:v>28.7</c:v>
                </c:pt>
                <c:pt idx="332">
                  <c:v>28.8</c:v>
                </c:pt>
                <c:pt idx="333">
                  <c:v>28.9</c:v>
                </c:pt>
                <c:pt idx="334">
                  <c:v>29</c:v>
                </c:pt>
                <c:pt idx="335">
                  <c:v>29.1</c:v>
                </c:pt>
                <c:pt idx="336">
                  <c:v>29.2</c:v>
                </c:pt>
                <c:pt idx="337">
                  <c:v>29.3</c:v>
                </c:pt>
                <c:pt idx="338">
                  <c:v>29.4</c:v>
                </c:pt>
                <c:pt idx="339">
                  <c:v>29.5</c:v>
                </c:pt>
                <c:pt idx="340">
                  <c:v>29.6</c:v>
                </c:pt>
                <c:pt idx="341">
                  <c:v>29.7</c:v>
                </c:pt>
                <c:pt idx="342">
                  <c:v>29.8</c:v>
                </c:pt>
                <c:pt idx="343">
                  <c:v>29.9</c:v>
                </c:pt>
                <c:pt idx="344">
                  <c:v>30</c:v>
                </c:pt>
                <c:pt idx="345">
                  <c:v>30.1</c:v>
                </c:pt>
                <c:pt idx="346">
                  <c:v>30.2</c:v>
                </c:pt>
                <c:pt idx="347">
                  <c:v>30.3</c:v>
                </c:pt>
                <c:pt idx="348">
                  <c:v>30.4</c:v>
                </c:pt>
                <c:pt idx="349">
                  <c:v>30.5</c:v>
                </c:pt>
                <c:pt idx="350">
                  <c:v>30.6</c:v>
                </c:pt>
                <c:pt idx="351">
                  <c:v>30.7</c:v>
                </c:pt>
                <c:pt idx="352">
                  <c:v>30.8</c:v>
                </c:pt>
                <c:pt idx="353">
                  <c:v>30.9</c:v>
                </c:pt>
                <c:pt idx="354">
                  <c:v>31</c:v>
                </c:pt>
              </c:numCache>
            </c:numRef>
          </c:xVal>
          <c:yVal>
            <c:numRef>
              <c:f>'30Mev 3mm'!$AJ$4:$AJ$358</c:f>
              <c:numCache>
                <c:formatCode>0.00E+00</c:formatCode>
                <c:ptCount val="355"/>
                <c:pt idx="0">
                  <c:v>117237958.921813</c:v>
                </c:pt>
                <c:pt idx="1">
                  <c:v>1200909514.8038299</c:v>
                </c:pt>
                <c:pt idx="2">
                  <c:v>921408618.35811901</c:v>
                </c:pt>
                <c:pt idx="3">
                  <c:v>640796733.77977502</c:v>
                </c:pt>
                <c:pt idx="4">
                  <c:v>972807423.25819802</c:v>
                </c:pt>
                <c:pt idx="5">
                  <c:v>946018877.94779801</c:v>
                </c:pt>
                <c:pt idx="6">
                  <c:v>1750255697.3515501</c:v>
                </c:pt>
                <c:pt idx="7">
                  <c:v>2081367609.9136901</c:v>
                </c:pt>
                <c:pt idx="8">
                  <c:v>1263923763.04563</c:v>
                </c:pt>
                <c:pt idx="9">
                  <c:v>1344283157.47047</c:v>
                </c:pt>
                <c:pt idx="10">
                  <c:v>1504571282.3810799</c:v>
                </c:pt>
                <c:pt idx="11">
                  <c:v>1545134832.2348299</c:v>
                </c:pt>
                <c:pt idx="12">
                  <c:v>1416784495.38416</c:v>
                </c:pt>
                <c:pt idx="13">
                  <c:v>1495583513.21823</c:v>
                </c:pt>
                <c:pt idx="14">
                  <c:v>1594274211.83147</c:v>
                </c:pt>
                <c:pt idx="15">
                  <c:v>1392055647.1735899</c:v>
                </c:pt>
                <c:pt idx="16">
                  <c:v>1816721498.6121399</c:v>
                </c:pt>
                <c:pt idx="17">
                  <c:v>1180568445.56651</c:v>
                </c:pt>
                <c:pt idx="18">
                  <c:v>2243247318.9468999</c:v>
                </c:pt>
                <c:pt idx="19">
                  <c:v>2093338819.1180999</c:v>
                </c:pt>
                <c:pt idx="20">
                  <c:v>2183821936.8638802</c:v>
                </c:pt>
                <c:pt idx="21">
                  <c:v>1831613732.7944801</c:v>
                </c:pt>
                <c:pt idx="22">
                  <c:v>1658349516.15499</c:v>
                </c:pt>
                <c:pt idx="23">
                  <c:v>1783672722.41956</c:v>
                </c:pt>
                <c:pt idx="24">
                  <c:v>2065202108.43328</c:v>
                </c:pt>
                <c:pt idx="25">
                  <c:v>2481285888.6225801</c:v>
                </c:pt>
                <c:pt idx="26">
                  <c:v>1873693968.6944599</c:v>
                </c:pt>
                <c:pt idx="27">
                  <c:v>1498017700.6998301</c:v>
                </c:pt>
                <c:pt idx="28">
                  <c:v>2171245301.5422401</c:v>
                </c:pt>
                <c:pt idx="29">
                  <c:v>2523203845.3571301</c:v>
                </c:pt>
                <c:pt idx="30">
                  <c:v>2245987340.2403002</c:v>
                </c:pt>
                <c:pt idx="31">
                  <c:v>2045416533.26227</c:v>
                </c:pt>
                <c:pt idx="32">
                  <c:v>1974918718.89112</c:v>
                </c:pt>
                <c:pt idx="33">
                  <c:v>2353634600.4845901</c:v>
                </c:pt>
                <c:pt idx="34">
                  <c:v>1543574455.6440599</c:v>
                </c:pt>
                <c:pt idx="35">
                  <c:v>2785858916.12884</c:v>
                </c:pt>
                <c:pt idx="36">
                  <c:v>1668423307.42503</c:v>
                </c:pt>
                <c:pt idx="37">
                  <c:v>2594063667.0973201</c:v>
                </c:pt>
                <c:pt idx="38">
                  <c:v>2908211165.3645802</c:v>
                </c:pt>
                <c:pt idx="39">
                  <c:v>2153550631.0028701</c:v>
                </c:pt>
                <c:pt idx="40">
                  <c:v>2049523444.4491899</c:v>
                </c:pt>
                <c:pt idx="41">
                  <c:v>3015390312.6316199</c:v>
                </c:pt>
                <c:pt idx="42">
                  <c:v>1941046063.8586099</c:v>
                </c:pt>
                <c:pt idx="43">
                  <c:v>2175664288.0473199</c:v>
                </c:pt>
                <c:pt idx="44">
                  <c:v>2306086805.01054</c:v>
                </c:pt>
                <c:pt idx="45">
                  <c:v>3040069228.7912998</c:v>
                </c:pt>
                <c:pt idx="46">
                  <c:v>3138859791.50635</c:v>
                </c:pt>
                <c:pt idx="47">
                  <c:v>2515383237.8841701</c:v>
                </c:pt>
                <c:pt idx="48">
                  <c:v>2857249265.9099102</c:v>
                </c:pt>
                <c:pt idx="49">
                  <c:v>2704463431.6477299</c:v>
                </c:pt>
                <c:pt idx="50">
                  <c:v>2497220454.3675599</c:v>
                </c:pt>
                <c:pt idx="51">
                  <c:v>1775103134.1830299</c:v>
                </c:pt>
                <c:pt idx="52">
                  <c:v>2500796837.5136099</c:v>
                </c:pt>
                <c:pt idx="53">
                  <c:v>2314462906.5497999</c:v>
                </c:pt>
                <c:pt idx="54">
                  <c:v>2419844499.9842801</c:v>
                </c:pt>
                <c:pt idx="55">
                  <c:v>2730808830.00635</c:v>
                </c:pt>
                <c:pt idx="56">
                  <c:v>2724286455.8569198</c:v>
                </c:pt>
                <c:pt idx="57">
                  <c:v>2475855778.0866899</c:v>
                </c:pt>
                <c:pt idx="58">
                  <c:v>3021413366.2720098</c:v>
                </c:pt>
                <c:pt idx="59">
                  <c:v>2783212517.4309001</c:v>
                </c:pt>
                <c:pt idx="60">
                  <c:v>2871972979.4204502</c:v>
                </c:pt>
                <c:pt idx="61">
                  <c:v>2611508677.3821702</c:v>
                </c:pt>
                <c:pt idx="62">
                  <c:v>3173637464.9615102</c:v>
                </c:pt>
                <c:pt idx="63">
                  <c:v>2552214366.9327798</c:v>
                </c:pt>
                <c:pt idx="64">
                  <c:v>2605635419.8945098</c:v>
                </c:pt>
                <c:pt idx="65">
                  <c:v>2658426080.7135501</c:v>
                </c:pt>
                <c:pt idx="66">
                  <c:v>2441602391.1660299</c:v>
                </c:pt>
                <c:pt idx="67">
                  <c:v>2146416589.2298601</c:v>
                </c:pt>
                <c:pt idx="68">
                  <c:v>2209655531.7007298</c:v>
                </c:pt>
                <c:pt idx="69">
                  <c:v>2294084388.2743001</c:v>
                </c:pt>
                <c:pt idx="70">
                  <c:v>2021661360.0443299</c:v>
                </c:pt>
                <c:pt idx="71">
                  <c:v>1532133774.48051</c:v>
                </c:pt>
                <c:pt idx="72">
                  <c:v>1454945065.28812</c:v>
                </c:pt>
                <c:pt idx="73">
                  <c:v>1366259501.3749199</c:v>
                </c:pt>
                <c:pt idx="74">
                  <c:v>1639943313.8902299</c:v>
                </c:pt>
                <c:pt idx="75">
                  <c:v>1534368233.7584901</c:v>
                </c:pt>
                <c:pt idx="76">
                  <c:v>1549485162.16991</c:v>
                </c:pt>
                <c:pt idx="77">
                  <c:v>1295605649.3446901</c:v>
                </c:pt>
                <c:pt idx="78">
                  <c:v>1668211096.2086799</c:v>
                </c:pt>
                <c:pt idx="79">
                  <c:v>1389346833.41201</c:v>
                </c:pt>
                <c:pt idx="80">
                  <c:v>1286443118.00368</c:v>
                </c:pt>
                <c:pt idx="81">
                  <c:v>1396643154.3504601</c:v>
                </c:pt>
                <c:pt idx="82">
                  <c:v>1643569629.0871899</c:v>
                </c:pt>
                <c:pt idx="83">
                  <c:v>1321464210.20699</c:v>
                </c:pt>
                <c:pt idx="84">
                  <c:v>1362483390.02525</c:v>
                </c:pt>
                <c:pt idx="85">
                  <c:v>1439878068.9276199</c:v>
                </c:pt>
                <c:pt idx="86">
                  <c:v>1350974052.2916999</c:v>
                </c:pt>
                <c:pt idx="87">
                  <c:v>1291898194.5650201</c:v>
                </c:pt>
                <c:pt idx="88">
                  <c:v>1033893046.0338</c:v>
                </c:pt>
                <c:pt idx="89">
                  <c:v>1161725337.8563299</c:v>
                </c:pt>
                <c:pt idx="90">
                  <c:v>1096720049.0847001</c:v>
                </c:pt>
                <c:pt idx="91">
                  <c:v>1190785791.4828899</c:v>
                </c:pt>
                <c:pt idx="92">
                  <c:v>1164989645.6842301</c:v>
                </c:pt>
                <c:pt idx="93">
                  <c:v>1018732427.07785</c:v>
                </c:pt>
                <c:pt idx="94">
                  <c:v>1124613341.0213699</c:v>
                </c:pt>
                <c:pt idx="95">
                  <c:v>1114939006.1585701</c:v>
                </c:pt>
                <c:pt idx="96">
                  <c:v>1004083611.6436599</c:v>
                </c:pt>
                <c:pt idx="97">
                  <c:v>1135011690.6222899</c:v>
                </c:pt>
                <c:pt idx="98">
                  <c:v>981801433.92741597</c:v>
                </c:pt>
                <c:pt idx="99">
                  <c:v>1048204820.12437</c:v>
                </c:pt>
                <c:pt idx="100">
                  <c:v>1073383056.7931</c:v>
                </c:pt>
                <c:pt idx="101">
                  <c:v>1012703131.9311</c:v>
                </c:pt>
                <c:pt idx="102">
                  <c:v>1138369621.04563</c:v>
                </c:pt>
                <c:pt idx="103">
                  <c:v>883466501.17687094</c:v>
                </c:pt>
                <c:pt idx="104">
                  <c:v>1073576543.49035</c:v>
                </c:pt>
                <c:pt idx="105">
                  <c:v>1043916905.25293</c:v>
                </c:pt>
                <c:pt idx="106">
                  <c:v>970928729.842906</c:v>
                </c:pt>
                <c:pt idx="107">
                  <c:v>952934466.99810696</c:v>
                </c:pt>
                <c:pt idx="108">
                  <c:v>907146776.31844902</c:v>
                </c:pt>
                <c:pt idx="109">
                  <c:v>884315346.04225099</c:v>
                </c:pt>
                <c:pt idx="110">
                  <c:v>847178383.18184495</c:v>
                </c:pt>
                <c:pt idx="111">
                  <c:v>861652436.43785596</c:v>
                </c:pt>
                <c:pt idx="112">
                  <c:v>895206774.64584994</c:v>
                </c:pt>
                <c:pt idx="113">
                  <c:v>733352031.63809597</c:v>
                </c:pt>
                <c:pt idx="114">
                  <c:v>819959173.93238902</c:v>
                </c:pt>
                <c:pt idx="115">
                  <c:v>843040264.46310997</c:v>
                </c:pt>
                <c:pt idx="116">
                  <c:v>676479425.657583</c:v>
                </c:pt>
                <c:pt idx="117">
                  <c:v>559481764.73074901</c:v>
                </c:pt>
                <c:pt idx="118">
                  <c:v>766837713.27609801</c:v>
                </c:pt>
                <c:pt idx="119">
                  <c:v>603800204.81253505</c:v>
                </c:pt>
                <c:pt idx="120">
                  <c:v>725525182.65877604</c:v>
                </c:pt>
                <c:pt idx="121">
                  <c:v>628326204.06631303</c:v>
                </c:pt>
                <c:pt idx="122">
                  <c:v>616373095.23035097</c:v>
                </c:pt>
                <c:pt idx="123">
                  <c:v>513407588.90902603</c:v>
                </c:pt>
                <c:pt idx="124">
                  <c:v>540799063.73409998</c:v>
                </c:pt>
                <c:pt idx="125">
                  <c:v>673533434.65420306</c:v>
                </c:pt>
                <c:pt idx="126">
                  <c:v>592689699.33559096</c:v>
                </c:pt>
                <c:pt idx="127">
                  <c:v>565019229.17608595</c:v>
                </c:pt>
                <c:pt idx="128">
                  <c:v>547940595.31474996</c:v>
                </c:pt>
                <c:pt idx="129">
                  <c:v>436154592.20110202</c:v>
                </c:pt>
                <c:pt idx="130">
                  <c:v>404395311.22313398</c:v>
                </c:pt>
                <c:pt idx="131">
                  <c:v>368384316.110627</c:v>
                </c:pt>
                <c:pt idx="132">
                  <c:v>406513054.33213198</c:v>
                </c:pt>
                <c:pt idx="133">
                  <c:v>396701406.32934803</c:v>
                </c:pt>
                <c:pt idx="134">
                  <c:v>405421414.86922699</c:v>
                </c:pt>
                <c:pt idx="135">
                  <c:v>216516607.43446001</c:v>
                </c:pt>
                <c:pt idx="136">
                  <c:v>299681558.96950603</c:v>
                </c:pt>
                <c:pt idx="137">
                  <c:v>312578383.567568</c:v>
                </c:pt>
                <c:pt idx="138">
                  <c:v>258304740.83664599</c:v>
                </c:pt>
                <c:pt idx="139">
                  <c:v>318356146.00788301</c:v>
                </c:pt>
                <c:pt idx="140">
                  <c:v>334949814.82480502</c:v>
                </c:pt>
                <c:pt idx="141">
                  <c:v>309337793.46384799</c:v>
                </c:pt>
                <c:pt idx="142">
                  <c:v>185723511.641498</c:v>
                </c:pt>
                <c:pt idx="143">
                  <c:v>257123223.68211299</c:v>
                </c:pt>
                <c:pt idx="144">
                  <c:v>285646907.76145202</c:v>
                </c:pt>
                <c:pt idx="145">
                  <c:v>211981528.911035</c:v>
                </c:pt>
                <c:pt idx="146">
                  <c:v>226044891.04835799</c:v>
                </c:pt>
                <c:pt idx="147">
                  <c:v>143563384.460071</c:v>
                </c:pt>
                <c:pt idx="148">
                  <c:v>263164377.69095099</c:v>
                </c:pt>
                <c:pt idx="149">
                  <c:v>152913160.99198601</c:v>
                </c:pt>
                <c:pt idx="150">
                  <c:v>222773093.41282499</c:v>
                </c:pt>
                <c:pt idx="151">
                  <c:v>204664611.00158</c:v>
                </c:pt>
                <c:pt idx="152">
                  <c:v>160129590.64899501</c:v>
                </c:pt>
                <c:pt idx="153">
                  <c:v>193287593.202932</c:v>
                </c:pt>
                <c:pt idx="154">
                  <c:v>176966054.06344101</c:v>
                </c:pt>
                <c:pt idx="155">
                  <c:v>151586840.889828</c:v>
                </c:pt>
                <c:pt idx="156">
                  <c:v>159190868.091986</c:v>
                </c:pt>
                <c:pt idx="157">
                  <c:v>183482810.85714799</c:v>
                </c:pt>
                <c:pt idx="158">
                  <c:v>150265513.99276099</c:v>
                </c:pt>
                <c:pt idx="159">
                  <c:v>79209708.952753693</c:v>
                </c:pt>
                <c:pt idx="160">
                  <c:v>176270126.10395601</c:v>
                </c:pt>
                <c:pt idx="161">
                  <c:v>122992003.637949</c:v>
                </c:pt>
                <c:pt idx="162">
                  <c:v>96149781.372827202</c:v>
                </c:pt>
                <c:pt idx="163">
                  <c:v>133109485.452525</c:v>
                </c:pt>
                <c:pt idx="164">
                  <c:v>173754174.888993</c:v>
                </c:pt>
                <c:pt idx="165">
                  <c:v>146604246.36017001</c:v>
                </c:pt>
                <c:pt idx="166">
                  <c:v>126633922.600815</c:v>
                </c:pt>
                <c:pt idx="167">
                  <c:v>171560909.553002</c:v>
                </c:pt>
                <c:pt idx="168">
                  <c:v>87137670.335155696</c:v>
                </c:pt>
                <c:pt idx="169">
                  <c:v>123563725.620809</c:v>
                </c:pt>
                <c:pt idx="170">
                  <c:v>76836064.082869098</c:v>
                </c:pt>
                <c:pt idx="171">
                  <c:v>64047217.544889301</c:v>
                </c:pt>
                <c:pt idx="172">
                  <c:v>67043764.7498108</c:v>
                </c:pt>
                <c:pt idx="173">
                  <c:v>52521839.139991</c:v>
                </c:pt>
                <c:pt idx="174">
                  <c:v>59872835.674188502</c:v>
                </c:pt>
                <c:pt idx="175">
                  <c:v>90057447.011811107</c:v>
                </c:pt>
                <c:pt idx="176">
                  <c:v>149134553.03976899</c:v>
                </c:pt>
                <c:pt idx="177">
                  <c:v>80023601.382501096</c:v>
                </c:pt>
                <c:pt idx="178">
                  <c:v>62011050.924057297</c:v>
                </c:pt>
                <c:pt idx="179">
                  <c:v>62571101.290017799</c:v>
                </c:pt>
                <c:pt idx="180">
                  <c:v>130417523.758122</c:v>
                </c:pt>
                <c:pt idx="181">
                  <c:v>109891705.93245099</c:v>
                </c:pt>
                <c:pt idx="182">
                  <c:v>75403638.372538596</c:v>
                </c:pt>
                <c:pt idx="183">
                  <c:v>115326185.522797</c:v>
                </c:pt>
                <c:pt idx="184">
                  <c:v>48109281.386474103</c:v>
                </c:pt>
                <c:pt idx="185">
                  <c:v>55213239.098820597</c:v>
                </c:pt>
                <c:pt idx="186">
                  <c:v>131191470.54714601</c:v>
                </c:pt>
                <c:pt idx="187">
                  <c:v>39490572.494868599</c:v>
                </c:pt>
                <c:pt idx="188">
                  <c:v>46795506.7121066</c:v>
                </c:pt>
                <c:pt idx="189">
                  <c:v>36154737.004049398</c:v>
                </c:pt>
                <c:pt idx="190">
                  <c:v>24987558.649328802</c:v>
                </c:pt>
                <c:pt idx="191">
                  <c:v>50717606.895611197</c:v>
                </c:pt>
                <c:pt idx="192">
                  <c:v>19023674.489265099</c:v>
                </c:pt>
                <c:pt idx="193">
                  <c:v>42771919.635138303</c:v>
                </c:pt>
                <c:pt idx="194">
                  <c:v>34353313.4375332</c:v>
                </c:pt>
                <c:pt idx="195">
                  <c:v>30799025.224005599</c:v>
                </c:pt>
                <c:pt idx="196">
                  <c:v>19411272.0344133</c:v>
                </c:pt>
                <c:pt idx="197">
                  <c:v>32799740.088695399</c:v>
                </c:pt>
                <c:pt idx="198">
                  <c:v>50802928.287594698</c:v>
                </c:pt>
                <c:pt idx="199">
                  <c:v>20912666.390055601</c:v>
                </c:pt>
                <c:pt idx="200">
                  <c:v>34965230.721370898</c:v>
                </c:pt>
                <c:pt idx="201">
                  <c:v>22386410.872509401</c:v>
                </c:pt>
                <c:pt idx="202">
                  <c:v>49118845.040704697</c:v>
                </c:pt>
                <c:pt idx="203">
                  <c:v>21744971.263574202</c:v>
                </c:pt>
                <c:pt idx="204">
                  <c:v>43315866.914681703</c:v>
                </c:pt>
                <c:pt idx="205">
                  <c:v>17866499.209547501</c:v>
                </c:pt>
                <c:pt idx="206">
                  <c:v>0</c:v>
                </c:pt>
                <c:pt idx="207">
                  <c:v>38640853.818596996</c:v>
                </c:pt>
                <c:pt idx="208">
                  <c:v>25099344.028291799</c:v>
                </c:pt>
                <c:pt idx="209">
                  <c:v>23698937.2456044</c:v>
                </c:pt>
                <c:pt idx="210">
                  <c:v>36123529.472233899</c:v>
                </c:pt>
                <c:pt idx="211">
                  <c:v>12889896.525998199</c:v>
                </c:pt>
                <c:pt idx="212">
                  <c:v>3005884.4984406098</c:v>
                </c:pt>
                <c:pt idx="213">
                  <c:v>19564251.355372801</c:v>
                </c:pt>
                <c:pt idx="214">
                  <c:v>25737974.959363598</c:v>
                </c:pt>
                <c:pt idx="215">
                  <c:v>298179.85253854498</c:v>
                </c:pt>
                <c:pt idx="216">
                  <c:v>25424464.094745401</c:v>
                </c:pt>
                <c:pt idx="217">
                  <c:v>15471945.2933465</c:v>
                </c:pt>
                <c:pt idx="218">
                  <c:v>6706873.0775263198</c:v>
                </c:pt>
                <c:pt idx="219">
                  <c:v>8997817.9880999792</c:v>
                </c:pt>
                <c:pt idx="220">
                  <c:v>0</c:v>
                </c:pt>
                <c:pt idx="221">
                  <c:v>13184745.286590699</c:v>
                </c:pt>
                <c:pt idx="222">
                  <c:v>13973109.9553132</c:v>
                </c:pt>
                <c:pt idx="223">
                  <c:v>22417743.234452099</c:v>
                </c:pt>
                <c:pt idx="224">
                  <c:v>18727390.182209101</c:v>
                </c:pt>
                <c:pt idx="225">
                  <c:v>18071907.183956999</c:v>
                </c:pt>
                <c:pt idx="226">
                  <c:v>0</c:v>
                </c:pt>
                <c:pt idx="227">
                  <c:v>9019600.8453071807</c:v>
                </c:pt>
                <c:pt idx="228">
                  <c:v>8259198.1250914196</c:v>
                </c:pt>
                <c:pt idx="229">
                  <c:v>24988931.780728601</c:v>
                </c:pt>
                <c:pt idx="230">
                  <c:v>16237466.04878</c:v>
                </c:pt>
                <c:pt idx="231">
                  <c:v>15622615.2569516</c:v>
                </c:pt>
                <c:pt idx="232">
                  <c:v>18883677.501541</c:v>
                </c:pt>
                <c:pt idx="233">
                  <c:v>18793050.829148799</c:v>
                </c:pt>
                <c:pt idx="234">
                  <c:v>0</c:v>
                </c:pt>
                <c:pt idx="235">
                  <c:v>9761528.7066881694</c:v>
                </c:pt>
                <c:pt idx="236">
                  <c:v>7881274.9148060903</c:v>
                </c:pt>
                <c:pt idx="237">
                  <c:v>22102921.653497599</c:v>
                </c:pt>
                <c:pt idx="238">
                  <c:v>9043505.8146778308</c:v>
                </c:pt>
                <c:pt idx="239">
                  <c:v>5925586.27701966</c:v>
                </c:pt>
                <c:pt idx="240">
                  <c:v>0</c:v>
                </c:pt>
                <c:pt idx="241">
                  <c:v>3251706.2265510899</c:v>
                </c:pt>
                <c:pt idx="242">
                  <c:v>0</c:v>
                </c:pt>
                <c:pt idx="243">
                  <c:v>7362356.0757784499</c:v>
                </c:pt>
                <c:pt idx="244">
                  <c:v>16096470.4200377</c:v>
                </c:pt>
                <c:pt idx="245">
                  <c:v>10728774.9477768</c:v>
                </c:pt>
                <c:pt idx="246">
                  <c:v>0</c:v>
                </c:pt>
                <c:pt idx="247">
                  <c:v>0</c:v>
                </c:pt>
                <c:pt idx="248">
                  <c:v>4188019.5621042699</c:v>
                </c:pt>
                <c:pt idx="249">
                  <c:v>5408689.6860536598</c:v>
                </c:pt>
                <c:pt idx="250">
                  <c:v>0</c:v>
                </c:pt>
                <c:pt idx="251">
                  <c:v>0</c:v>
                </c:pt>
                <c:pt idx="252">
                  <c:v>0</c:v>
                </c:pt>
                <c:pt idx="253">
                  <c:v>0</c:v>
                </c:pt>
                <c:pt idx="254">
                  <c:v>0</c:v>
                </c:pt>
                <c:pt idx="255">
                  <c:v>6189651.92822944</c:v>
                </c:pt>
                <c:pt idx="256">
                  <c:v>0</c:v>
                </c:pt>
                <c:pt idx="257">
                  <c:v>0</c:v>
                </c:pt>
                <c:pt idx="258">
                  <c:v>8084123.8716066498</c:v>
                </c:pt>
                <c:pt idx="259">
                  <c:v>0</c:v>
                </c:pt>
                <c:pt idx="260">
                  <c:v>0</c:v>
                </c:pt>
                <c:pt idx="261">
                  <c:v>4724895.2149385298</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numCache>
            </c:numRef>
          </c:yVal>
          <c:smooth val="0"/>
          <c:extLst>
            <c:ext xmlns:c16="http://schemas.microsoft.com/office/drawing/2014/chart" uri="{C3380CC4-5D6E-409C-BE32-E72D297353CC}">
              <c16:uniqueId val="{00000005-A191-4B2D-AEB0-C9D28B465375}"/>
            </c:ext>
          </c:extLst>
        </c:ser>
        <c:ser>
          <c:idx val="6"/>
          <c:order val="6"/>
          <c:tx>
            <c:strRef>
              <c:f>110°</c:f>
              <c:strCache>
                <c:ptCount val="1"/>
                <c:pt idx="0">
                  <c:v>110°</c:v>
                </c:pt>
              </c:strCache>
            </c:strRef>
          </c:tx>
          <c:spPr>
            <a:ln w="3175" cap="rnd" cmpd="sng" algn="ctr">
              <a:solidFill>
                <a:srgbClr val="FF00FF"/>
              </a:solidFill>
              <a:prstDash val="solid"/>
              <a:round/>
            </a:ln>
          </c:spPr>
          <c:marker>
            <c:symbol val="none"/>
          </c:marker>
          <c:xVal>
            <c:numRef>
              <c:f>'30Mev 3mm'!$AM$4:$AM$358</c:f>
              <c:numCache>
                <c:formatCode>0.00E+00</c:formatCode>
                <c:ptCount val="35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0.33000000000000101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pt idx="145">
                  <c:v>10.1</c:v>
                </c:pt>
                <c:pt idx="146">
                  <c:v>10.199999999999999</c:v>
                </c:pt>
                <c:pt idx="147">
                  <c:v>10.3</c:v>
                </c:pt>
                <c:pt idx="148">
                  <c:v>10.4</c:v>
                </c:pt>
                <c:pt idx="149">
                  <c:v>10.5</c:v>
                </c:pt>
                <c:pt idx="150">
                  <c:v>10.6</c:v>
                </c:pt>
                <c:pt idx="151">
                  <c:v>10.7</c:v>
                </c:pt>
                <c:pt idx="152">
                  <c:v>10.8</c:v>
                </c:pt>
                <c:pt idx="153">
                  <c:v>10.9</c:v>
                </c:pt>
                <c:pt idx="154">
                  <c:v>11</c:v>
                </c:pt>
                <c:pt idx="155">
                  <c:v>11.1</c:v>
                </c:pt>
                <c:pt idx="156">
                  <c:v>11.2</c:v>
                </c:pt>
                <c:pt idx="157">
                  <c:v>11.3</c:v>
                </c:pt>
                <c:pt idx="158">
                  <c:v>11.4</c:v>
                </c:pt>
                <c:pt idx="159">
                  <c:v>11.5</c:v>
                </c:pt>
                <c:pt idx="160">
                  <c:v>11.6</c:v>
                </c:pt>
                <c:pt idx="161">
                  <c:v>11.7</c:v>
                </c:pt>
                <c:pt idx="162">
                  <c:v>11.8</c:v>
                </c:pt>
                <c:pt idx="163">
                  <c:v>11.9</c:v>
                </c:pt>
                <c:pt idx="164">
                  <c:v>12</c:v>
                </c:pt>
                <c:pt idx="165">
                  <c:v>12.1</c:v>
                </c:pt>
                <c:pt idx="166">
                  <c:v>12.2</c:v>
                </c:pt>
                <c:pt idx="167">
                  <c:v>12.3</c:v>
                </c:pt>
                <c:pt idx="168">
                  <c:v>12.4</c:v>
                </c:pt>
                <c:pt idx="169">
                  <c:v>12.5</c:v>
                </c:pt>
                <c:pt idx="170">
                  <c:v>12.6</c:v>
                </c:pt>
                <c:pt idx="171">
                  <c:v>12.7</c:v>
                </c:pt>
                <c:pt idx="172">
                  <c:v>12.8</c:v>
                </c:pt>
                <c:pt idx="173">
                  <c:v>12.9</c:v>
                </c:pt>
                <c:pt idx="174">
                  <c:v>13</c:v>
                </c:pt>
                <c:pt idx="175">
                  <c:v>13.1</c:v>
                </c:pt>
                <c:pt idx="176">
                  <c:v>13.2</c:v>
                </c:pt>
                <c:pt idx="177">
                  <c:v>13.3</c:v>
                </c:pt>
                <c:pt idx="178">
                  <c:v>13.4</c:v>
                </c:pt>
                <c:pt idx="179">
                  <c:v>13.5</c:v>
                </c:pt>
                <c:pt idx="180">
                  <c:v>13.6</c:v>
                </c:pt>
                <c:pt idx="181">
                  <c:v>13.7</c:v>
                </c:pt>
                <c:pt idx="182">
                  <c:v>13.8</c:v>
                </c:pt>
                <c:pt idx="183">
                  <c:v>13.9</c:v>
                </c:pt>
                <c:pt idx="184">
                  <c:v>14</c:v>
                </c:pt>
                <c:pt idx="185">
                  <c:v>14.1</c:v>
                </c:pt>
                <c:pt idx="186">
                  <c:v>14.2</c:v>
                </c:pt>
                <c:pt idx="187">
                  <c:v>14.3</c:v>
                </c:pt>
                <c:pt idx="188">
                  <c:v>14.4</c:v>
                </c:pt>
                <c:pt idx="189">
                  <c:v>14.5</c:v>
                </c:pt>
                <c:pt idx="190">
                  <c:v>14.6</c:v>
                </c:pt>
                <c:pt idx="191">
                  <c:v>14.7</c:v>
                </c:pt>
                <c:pt idx="192">
                  <c:v>14.8</c:v>
                </c:pt>
                <c:pt idx="193">
                  <c:v>14.9</c:v>
                </c:pt>
                <c:pt idx="194">
                  <c:v>15</c:v>
                </c:pt>
                <c:pt idx="195">
                  <c:v>15.1</c:v>
                </c:pt>
                <c:pt idx="196">
                  <c:v>15.2</c:v>
                </c:pt>
                <c:pt idx="197">
                  <c:v>15.3</c:v>
                </c:pt>
                <c:pt idx="198">
                  <c:v>15.4</c:v>
                </c:pt>
                <c:pt idx="199">
                  <c:v>15.5</c:v>
                </c:pt>
                <c:pt idx="200">
                  <c:v>15.6</c:v>
                </c:pt>
                <c:pt idx="201">
                  <c:v>15.7</c:v>
                </c:pt>
                <c:pt idx="202">
                  <c:v>15.8</c:v>
                </c:pt>
                <c:pt idx="203">
                  <c:v>15.9</c:v>
                </c:pt>
                <c:pt idx="204">
                  <c:v>16</c:v>
                </c:pt>
                <c:pt idx="205">
                  <c:v>16.100000000000001</c:v>
                </c:pt>
                <c:pt idx="206">
                  <c:v>16.2</c:v>
                </c:pt>
                <c:pt idx="207">
                  <c:v>16.3</c:v>
                </c:pt>
                <c:pt idx="208">
                  <c:v>16.399999999999999</c:v>
                </c:pt>
                <c:pt idx="209">
                  <c:v>16.5</c:v>
                </c:pt>
                <c:pt idx="210">
                  <c:v>16.600000000000001</c:v>
                </c:pt>
                <c:pt idx="211">
                  <c:v>16.7</c:v>
                </c:pt>
                <c:pt idx="212">
                  <c:v>16.8</c:v>
                </c:pt>
                <c:pt idx="213">
                  <c:v>16.899999999999999</c:v>
                </c:pt>
                <c:pt idx="214">
                  <c:v>17</c:v>
                </c:pt>
                <c:pt idx="215">
                  <c:v>17.100000000000001</c:v>
                </c:pt>
                <c:pt idx="216">
                  <c:v>17.2</c:v>
                </c:pt>
                <c:pt idx="217">
                  <c:v>17.3</c:v>
                </c:pt>
                <c:pt idx="218">
                  <c:v>17.399999999999999</c:v>
                </c:pt>
                <c:pt idx="219">
                  <c:v>17.5</c:v>
                </c:pt>
                <c:pt idx="220">
                  <c:v>17.600000000000001</c:v>
                </c:pt>
                <c:pt idx="221">
                  <c:v>17.7</c:v>
                </c:pt>
                <c:pt idx="222">
                  <c:v>17.8</c:v>
                </c:pt>
                <c:pt idx="223">
                  <c:v>17.899999999999999</c:v>
                </c:pt>
                <c:pt idx="224">
                  <c:v>18</c:v>
                </c:pt>
                <c:pt idx="225">
                  <c:v>18.100000000000001</c:v>
                </c:pt>
                <c:pt idx="226">
                  <c:v>18.2</c:v>
                </c:pt>
                <c:pt idx="227">
                  <c:v>18.3</c:v>
                </c:pt>
                <c:pt idx="228">
                  <c:v>18.399999999999999</c:v>
                </c:pt>
                <c:pt idx="229">
                  <c:v>18.5</c:v>
                </c:pt>
                <c:pt idx="230">
                  <c:v>18.600000000000001</c:v>
                </c:pt>
                <c:pt idx="231">
                  <c:v>18.7</c:v>
                </c:pt>
                <c:pt idx="232">
                  <c:v>18.8</c:v>
                </c:pt>
                <c:pt idx="233">
                  <c:v>18.899999999999999</c:v>
                </c:pt>
                <c:pt idx="234">
                  <c:v>19</c:v>
                </c:pt>
                <c:pt idx="235">
                  <c:v>19.100000000000001</c:v>
                </c:pt>
                <c:pt idx="236">
                  <c:v>19.2</c:v>
                </c:pt>
                <c:pt idx="237">
                  <c:v>19.3</c:v>
                </c:pt>
                <c:pt idx="238">
                  <c:v>19.399999999999999</c:v>
                </c:pt>
                <c:pt idx="239">
                  <c:v>19.5</c:v>
                </c:pt>
                <c:pt idx="240">
                  <c:v>19.600000000000001</c:v>
                </c:pt>
                <c:pt idx="241">
                  <c:v>19.7</c:v>
                </c:pt>
                <c:pt idx="242">
                  <c:v>19.8</c:v>
                </c:pt>
                <c:pt idx="243">
                  <c:v>19.899999999999999</c:v>
                </c:pt>
                <c:pt idx="244">
                  <c:v>20</c:v>
                </c:pt>
                <c:pt idx="245">
                  <c:v>20.100000000000001</c:v>
                </c:pt>
                <c:pt idx="246">
                  <c:v>20.2</c:v>
                </c:pt>
                <c:pt idx="247">
                  <c:v>20.3</c:v>
                </c:pt>
                <c:pt idx="248">
                  <c:v>20.399999999999999</c:v>
                </c:pt>
                <c:pt idx="249">
                  <c:v>20.5</c:v>
                </c:pt>
                <c:pt idx="250">
                  <c:v>20.6</c:v>
                </c:pt>
                <c:pt idx="251">
                  <c:v>20.7</c:v>
                </c:pt>
                <c:pt idx="252">
                  <c:v>20.8</c:v>
                </c:pt>
                <c:pt idx="253">
                  <c:v>20.9</c:v>
                </c:pt>
                <c:pt idx="254">
                  <c:v>21</c:v>
                </c:pt>
                <c:pt idx="255">
                  <c:v>21.1</c:v>
                </c:pt>
                <c:pt idx="256">
                  <c:v>21.2</c:v>
                </c:pt>
                <c:pt idx="257">
                  <c:v>21.3</c:v>
                </c:pt>
                <c:pt idx="258">
                  <c:v>21.4</c:v>
                </c:pt>
                <c:pt idx="259">
                  <c:v>21.5</c:v>
                </c:pt>
                <c:pt idx="260">
                  <c:v>21.6</c:v>
                </c:pt>
                <c:pt idx="261">
                  <c:v>21.7</c:v>
                </c:pt>
                <c:pt idx="262">
                  <c:v>21.8</c:v>
                </c:pt>
                <c:pt idx="263">
                  <c:v>21.9</c:v>
                </c:pt>
                <c:pt idx="264">
                  <c:v>22</c:v>
                </c:pt>
                <c:pt idx="265">
                  <c:v>22.1</c:v>
                </c:pt>
                <c:pt idx="266">
                  <c:v>22.2</c:v>
                </c:pt>
                <c:pt idx="267">
                  <c:v>22.3</c:v>
                </c:pt>
                <c:pt idx="268">
                  <c:v>22.4</c:v>
                </c:pt>
                <c:pt idx="269">
                  <c:v>22.5</c:v>
                </c:pt>
                <c:pt idx="270">
                  <c:v>22.6</c:v>
                </c:pt>
                <c:pt idx="271">
                  <c:v>22.7</c:v>
                </c:pt>
                <c:pt idx="272">
                  <c:v>22.8</c:v>
                </c:pt>
                <c:pt idx="273">
                  <c:v>22.9</c:v>
                </c:pt>
                <c:pt idx="274">
                  <c:v>23</c:v>
                </c:pt>
                <c:pt idx="275">
                  <c:v>23.1</c:v>
                </c:pt>
                <c:pt idx="276">
                  <c:v>23.2</c:v>
                </c:pt>
                <c:pt idx="277">
                  <c:v>23.3</c:v>
                </c:pt>
                <c:pt idx="278">
                  <c:v>23.4</c:v>
                </c:pt>
                <c:pt idx="279">
                  <c:v>23.5</c:v>
                </c:pt>
                <c:pt idx="280">
                  <c:v>23.6</c:v>
                </c:pt>
                <c:pt idx="281">
                  <c:v>23.7</c:v>
                </c:pt>
                <c:pt idx="282">
                  <c:v>23.8</c:v>
                </c:pt>
                <c:pt idx="283">
                  <c:v>23.9</c:v>
                </c:pt>
                <c:pt idx="284">
                  <c:v>24</c:v>
                </c:pt>
                <c:pt idx="285">
                  <c:v>24.1</c:v>
                </c:pt>
                <c:pt idx="286">
                  <c:v>24.2</c:v>
                </c:pt>
                <c:pt idx="287">
                  <c:v>24.3</c:v>
                </c:pt>
                <c:pt idx="288">
                  <c:v>24.4</c:v>
                </c:pt>
                <c:pt idx="289">
                  <c:v>24.5</c:v>
                </c:pt>
                <c:pt idx="290">
                  <c:v>24.6</c:v>
                </c:pt>
                <c:pt idx="291">
                  <c:v>24.7</c:v>
                </c:pt>
                <c:pt idx="292">
                  <c:v>24.8</c:v>
                </c:pt>
                <c:pt idx="293">
                  <c:v>24.9</c:v>
                </c:pt>
                <c:pt idx="294">
                  <c:v>25</c:v>
                </c:pt>
                <c:pt idx="295">
                  <c:v>25.1</c:v>
                </c:pt>
                <c:pt idx="296">
                  <c:v>25.2</c:v>
                </c:pt>
                <c:pt idx="297">
                  <c:v>25.3</c:v>
                </c:pt>
                <c:pt idx="298">
                  <c:v>25.4</c:v>
                </c:pt>
                <c:pt idx="299">
                  <c:v>25.5</c:v>
                </c:pt>
                <c:pt idx="300">
                  <c:v>25.6</c:v>
                </c:pt>
                <c:pt idx="301">
                  <c:v>25.7</c:v>
                </c:pt>
                <c:pt idx="302">
                  <c:v>25.8</c:v>
                </c:pt>
                <c:pt idx="303">
                  <c:v>25.9</c:v>
                </c:pt>
                <c:pt idx="304">
                  <c:v>26</c:v>
                </c:pt>
                <c:pt idx="305">
                  <c:v>26.1</c:v>
                </c:pt>
                <c:pt idx="306">
                  <c:v>26.2</c:v>
                </c:pt>
                <c:pt idx="307">
                  <c:v>26.3</c:v>
                </c:pt>
                <c:pt idx="308">
                  <c:v>26.4</c:v>
                </c:pt>
                <c:pt idx="309">
                  <c:v>26.5</c:v>
                </c:pt>
                <c:pt idx="310">
                  <c:v>26.6</c:v>
                </c:pt>
                <c:pt idx="311">
                  <c:v>26.7</c:v>
                </c:pt>
                <c:pt idx="312">
                  <c:v>26.8</c:v>
                </c:pt>
                <c:pt idx="313">
                  <c:v>26.9</c:v>
                </c:pt>
                <c:pt idx="314">
                  <c:v>27</c:v>
                </c:pt>
                <c:pt idx="315">
                  <c:v>27.1</c:v>
                </c:pt>
                <c:pt idx="316">
                  <c:v>27.2</c:v>
                </c:pt>
                <c:pt idx="317">
                  <c:v>27.3</c:v>
                </c:pt>
                <c:pt idx="318">
                  <c:v>27.4</c:v>
                </c:pt>
                <c:pt idx="319">
                  <c:v>27.5</c:v>
                </c:pt>
                <c:pt idx="320">
                  <c:v>27.6</c:v>
                </c:pt>
                <c:pt idx="321">
                  <c:v>27.7</c:v>
                </c:pt>
                <c:pt idx="322">
                  <c:v>27.8</c:v>
                </c:pt>
                <c:pt idx="323">
                  <c:v>27.9</c:v>
                </c:pt>
                <c:pt idx="324">
                  <c:v>28</c:v>
                </c:pt>
                <c:pt idx="325">
                  <c:v>28.1</c:v>
                </c:pt>
                <c:pt idx="326">
                  <c:v>28.2</c:v>
                </c:pt>
                <c:pt idx="327">
                  <c:v>28.3</c:v>
                </c:pt>
                <c:pt idx="328">
                  <c:v>28.4</c:v>
                </c:pt>
                <c:pt idx="329">
                  <c:v>28.5</c:v>
                </c:pt>
                <c:pt idx="330">
                  <c:v>28.6</c:v>
                </c:pt>
                <c:pt idx="331">
                  <c:v>28.7</c:v>
                </c:pt>
                <c:pt idx="332">
                  <c:v>28.8</c:v>
                </c:pt>
                <c:pt idx="333">
                  <c:v>28.9</c:v>
                </c:pt>
                <c:pt idx="334">
                  <c:v>29</c:v>
                </c:pt>
                <c:pt idx="335">
                  <c:v>29.1</c:v>
                </c:pt>
                <c:pt idx="336">
                  <c:v>29.2</c:v>
                </c:pt>
                <c:pt idx="337">
                  <c:v>29.3</c:v>
                </c:pt>
                <c:pt idx="338">
                  <c:v>29.4</c:v>
                </c:pt>
                <c:pt idx="339">
                  <c:v>29.5</c:v>
                </c:pt>
                <c:pt idx="340">
                  <c:v>29.6</c:v>
                </c:pt>
                <c:pt idx="341">
                  <c:v>29.7</c:v>
                </c:pt>
                <c:pt idx="342">
                  <c:v>29.8</c:v>
                </c:pt>
                <c:pt idx="343">
                  <c:v>29.9</c:v>
                </c:pt>
                <c:pt idx="344">
                  <c:v>30</c:v>
                </c:pt>
                <c:pt idx="345">
                  <c:v>30.1</c:v>
                </c:pt>
                <c:pt idx="346">
                  <c:v>30.2</c:v>
                </c:pt>
                <c:pt idx="347">
                  <c:v>30.3</c:v>
                </c:pt>
                <c:pt idx="348">
                  <c:v>30.4</c:v>
                </c:pt>
                <c:pt idx="349">
                  <c:v>30.5</c:v>
                </c:pt>
                <c:pt idx="350">
                  <c:v>30.6</c:v>
                </c:pt>
                <c:pt idx="351">
                  <c:v>30.7</c:v>
                </c:pt>
                <c:pt idx="352">
                  <c:v>30.8</c:v>
                </c:pt>
                <c:pt idx="353">
                  <c:v>30.9</c:v>
                </c:pt>
                <c:pt idx="354">
                  <c:v>31</c:v>
                </c:pt>
              </c:numCache>
            </c:numRef>
          </c:xVal>
          <c:yVal>
            <c:numRef>
              <c:f>'30Mev 3mm'!$AP$4:$AP$358</c:f>
              <c:numCache>
                <c:formatCode>0.00E+00</c:formatCode>
                <c:ptCount val="355"/>
                <c:pt idx="0">
                  <c:v>1053628689.1539</c:v>
                </c:pt>
                <c:pt idx="1">
                  <c:v>2156665142.6780601</c:v>
                </c:pt>
                <c:pt idx="2">
                  <c:v>2595224587.2808599</c:v>
                </c:pt>
                <c:pt idx="3">
                  <c:v>2438643917.14991</c:v>
                </c:pt>
                <c:pt idx="4">
                  <c:v>2158868394.4242301</c:v>
                </c:pt>
                <c:pt idx="5">
                  <c:v>2167512880.7371202</c:v>
                </c:pt>
                <c:pt idx="6">
                  <c:v>2379524368.8786898</c:v>
                </c:pt>
                <c:pt idx="7">
                  <c:v>2080537489.5674</c:v>
                </c:pt>
                <c:pt idx="8">
                  <c:v>2416411671.4845901</c:v>
                </c:pt>
                <c:pt idx="9">
                  <c:v>3378876918.6991301</c:v>
                </c:pt>
                <c:pt idx="10">
                  <c:v>2478832976.6218801</c:v>
                </c:pt>
                <c:pt idx="11">
                  <c:v>3152653520.56879</c:v>
                </c:pt>
                <c:pt idx="12">
                  <c:v>3123786553.6394801</c:v>
                </c:pt>
                <c:pt idx="13">
                  <c:v>3046853746.2079802</c:v>
                </c:pt>
                <c:pt idx="14">
                  <c:v>2696848793.8847599</c:v>
                </c:pt>
                <c:pt idx="15">
                  <c:v>3375937169.2021098</c:v>
                </c:pt>
                <c:pt idx="16">
                  <c:v>3154220138.6659198</c:v>
                </c:pt>
                <c:pt idx="17">
                  <c:v>3573942717.0649099</c:v>
                </c:pt>
                <c:pt idx="18">
                  <c:v>3286277930.2962699</c:v>
                </c:pt>
                <c:pt idx="19">
                  <c:v>3208340240.3403101</c:v>
                </c:pt>
                <c:pt idx="20">
                  <c:v>3075614607.52912</c:v>
                </c:pt>
                <c:pt idx="21">
                  <c:v>3403093963.3879299</c:v>
                </c:pt>
                <c:pt idx="22">
                  <c:v>2807654256.3487601</c:v>
                </c:pt>
                <c:pt idx="23">
                  <c:v>2896889072.8219199</c:v>
                </c:pt>
                <c:pt idx="24">
                  <c:v>2829150004.2632499</c:v>
                </c:pt>
                <c:pt idx="25">
                  <c:v>3216828688.9941301</c:v>
                </c:pt>
                <c:pt idx="26">
                  <c:v>3419022287.6265502</c:v>
                </c:pt>
                <c:pt idx="27">
                  <c:v>3586950016.3256001</c:v>
                </c:pt>
                <c:pt idx="28">
                  <c:v>4428891775.6688204</c:v>
                </c:pt>
                <c:pt idx="29">
                  <c:v>3967220033.0034599</c:v>
                </c:pt>
                <c:pt idx="30">
                  <c:v>2610541243.8958998</c:v>
                </c:pt>
                <c:pt idx="31">
                  <c:v>3997616168.9917302</c:v>
                </c:pt>
                <c:pt idx="32">
                  <c:v>3760189266.93963</c:v>
                </c:pt>
                <c:pt idx="33">
                  <c:v>3636844618.1921701</c:v>
                </c:pt>
                <c:pt idx="34">
                  <c:v>3444918297.52703</c:v>
                </c:pt>
                <c:pt idx="35">
                  <c:v>3527362355.0771399</c:v>
                </c:pt>
                <c:pt idx="36">
                  <c:v>4156687200.16155</c:v>
                </c:pt>
                <c:pt idx="37">
                  <c:v>4336748417.2304201</c:v>
                </c:pt>
                <c:pt idx="38">
                  <c:v>4008894570.98984</c:v>
                </c:pt>
                <c:pt idx="39">
                  <c:v>5598119404.1735697</c:v>
                </c:pt>
                <c:pt idx="40">
                  <c:v>3525926808.6136198</c:v>
                </c:pt>
                <c:pt idx="41">
                  <c:v>5362121807.07862</c:v>
                </c:pt>
                <c:pt idx="42">
                  <c:v>4401048415.7830296</c:v>
                </c:pt>
                <c:pt idx="43">
                  <c:v>4912358858.5540705</c:v>
                </c:pt>
                <c:pt idx="44">
                  <c:v>4870559490.4404001</c:v>
                </c:pt>
                <c:pt idx="45">
                  <c:v>4451904209.62953</c:v>
                </c:pt>
                <c:pt idx="46">
                  <c:v>3801751457.8114901</c:v>
                </c:pt>
                <c:pt idx="47">
                  <c:v>3959018693.6423602</c:v>
                </c:pt>
                <c:pt idx="48">
                  <c:v>4665132791.5119104</c:v>
                </c:pt>
                <c:pt idx="49">
                  <c:v>4825171256.1680202</c:v>
                </c:pt>
                <c:pt idx="50">
                  <c:v>4414785971.2882099</c:v>
                </c:pt>
                <c:pt idx="51">
                  <c:v>4183107496.5965199</c:v>
                </c:pt>
                <c:pt idx="52">
                  <c:v>4231884868.82411</c:v>
                </c:pt>
                <c:pt idx="53">
                  <c:v>4116997461.1986299</c:v>
                </c:pt>
                <c:pt idx="54">
                  <c:v>4210039596.5532699</c:v>
                </c:pt>
                <c:pt idx="55">
                  <c:v>4179787015.21136</c:v>
                </c:pt>
                <c:pt idx="56">
                  <c:v>4116454450.14504</c:v>
                </c:pt>
                <c:pt idx="57">
                  <c:v>4348619762.3330498</c:v>
                </c:pt>
                <c:pt idx="58">
                  <c:v>3783114319.8112798</c:v>
                </c:pt>
                <c:pt idx="59">
                  <c:v>3736783618.0780301</c:v>
                </c:pt>
                <c:pt idx="60">
                  <c:v>4100332639.2091699</c:v>
                </c:pt>
                <c:pt idx="61">
                  <c:v>3494407201.48</c:v>
                </c:pt>
                <c:pt idx="62">
                  <c:v>3401433722.6953502</c:v>
                </c:pt>
                <c:pt idx="63">
                  <c:v>3318783695.4352598</c:v>
                </c:pt>
                <c:pt idx="64">
                  <c:v>3474215928.3954</c:v>
                </c:pt>
                <c:pt idx="65">
                  <c:v>2872809341.2730999</c:v>
                </c:pt>
                <c:pt idx="66">
                  <c:v>2561183411.57655</c:v>
                </c:pt>
                <c:pt idx="67">
                  <c:v>2877484229.5390601</c:v>
                </c:pt>
                <c:pt idx="68">
                  <c:v>2444804283.9302902</c:v>
                </c:pt>
                <c:pt idx="69">
                  <c:v>2490997672.52355</c:v>
                </c:pt>
                <c:pt idx="70">
                  <c:v>2594906270.4563398</c:v>
                </c:pt>
                <c:pt idx="71">
                  <c:v>2260729778.2699099</c:v>
                </c:pt>
                <c:pt idx="72">
                  <c:v>2385497490.4681702</c:v>
                </c:pt>
                <c:pt idx="73">
                  <c:v>2068254205.0448301</c:v>
                </c:pt>
                <c:pt idx="74">
                  <c:v>2115234023.4398401</c:v>
                </c:pt>
                <c:pt idx="75">
                  <c:v>1714903805.3109901</c:v>
                </c:pt>
                <c:pt idx="76">
                  <c:v>1730719782.43507</c:v>
                </c:pt>
                <c:pt idx="77">
                  <c:v>1745349873.3501599</c:v>
                </c:pt>
                <c:pt idx="78">
                  <c:v>1765491214.3838699</c:v>
                </c:pt>
                <c:pt idx="79">
                  <c:v>1703194739.3738201</c:v>
                </c:pt>
                <c:pt idx="80">
                  <c:v>1721975432.02037</c:v>
                </c:pt>
                <c:pt idx="81">
                  <c:v>1621961534.0581501</c:v>
                </c:pt>
                <c:pt idx="82">
                  <c:v>1607724658.0439401</c:v>
                </c:pt>
                <c:pt idx="83">
                  <c:v>1321283206.52247</c:v>
                </c:pt>
                <c:pt idx="84">
                  <c:v>1519407343.00616</c:v>
                </c:pt>
                <c:pt idx="85">
                  <c:v>1448922011.6477399</c:v>
                </c:pt>
                <c:pt idx="86">
                  <c:v>1422320711.52823</c:v>
                </c:pt>
                <c:pt idx="87">
                  <c:v>1506718360.5699899</c:v>
                </c:pt>
                <c:pt idx="88">
                  <c:v>1458721176.63779</c:v>
                </c:pt>
                <c:pt idx="89">
                  <c:v>1280663483.11145</c:v>
                </c:pt>
                <c:pt idx="90">
                  <c:v>1263349544.4602301</c:v>
                </c:pt>
                <c:pt idx="91">
                  <c:v>1072128514.01411</c:v>
                </c:pt>
                <c:pt idx="92">
                  <c:v>1221687489.4865699</c:v>
                </c:pt>
                <c:pt idx="93">
                  <c:v>1312158124.21962</c:v>
                </c:pt>
                <c:pt idx="94">
                  <c:v>1428406180.23225</c:v>
                </c:pt>
                <c:pt idx="95">
                  <c:v>1418806743.4458101</c:v>
                </c:pt>
                <c:pt idx="96">
                  <c:v>1391156870.2572999</c:v>
                </c:pt>
                <c:pt idx="97">
                  <c:v>1291211628.8650801</c:v>
                </c:pt>
                <c:pt idx="98">
                  <c:v>1108347975.4391501</c:v>
                </c:pt>
                <c:pt idx="99">
                  <c:v>1006542765.15072</c:v>
                </c:pt>
                <c:pt idx="100">
                  <c:v>1035640667.81546</c:v>
                </c:pt>
                <c:pt idx="101">
                  <c:v>1100858167.8034401</c:v>
                </c:pt>
                <c:pt idx="102">
                  <c:v>1002186193.70928</c:v>
                </c:pt>
                <c:pt idx="103">
                  <c:v>1101107828.05796</c:v>
                </c:pt>
                <c:pt idx="104">
                  <c:v>1036864003.0626301</c:v>
                </c:pt>
                <c:pt idx="105">
                  <c:v>933049027.72528899</c:v>
                </c:pt>
                <c:pt idx="106">
                  <c:v>858026121.24089897</c:v>
                </c:pt>
                <c:pt idx="107">
                  <c:v>998528670.98050904</c:v>
                </c:pt>
                <c:pt idx="108">
                  <c:v>920335079.26366603</c:v>
                </c:pt>
                <c:pt idx="109">
                  <c:v>869317006.25173604</c:v>
                </c:pt>
                <c:pt idx="110">
                  <c:v>871445359.92155099</c:v>
                </c:pt>
                <c:pt idx="111">
                  <c:v>911440932.69625795</c:v>
                </c:pt>
                <c:pt idx="112">
                  <c:v>855822869.49472702</c:v>
                </c:pt>
                <c:pt idx="113">
                  <c:v>675973863.64217305</c:v>
                </c:pt>
                <c:pt idx="114">
                  <c:v>803281868.93020105</c:v>
                </c:pt>
                <c:pt idx="115">
                  <c:v>603964356.42988396</c:v>
                </c:pt>
                <c:pt idx="116">
                  <c:v>684112787.93964696</c:v>
                </c:pt>
                <c:pt idx="117">
                  <c:v>664171175.10956097</c:v>
                </c:pt>
                <c:pt idx="118">
                  <c:v>549131474.72883105</c:v>
                </c:pt>
                <c:pt idx="119">
                  <c:v>693294043.79975796</c:v>
                </c:pt>
                <c:pt idx="120">
                  <c:v>593689588.65495801</c:v>
                </c:pt>
                <c:pt idx="121">
                  <c:v>649772019.92990398</c:v>
                </c:pt>
                <c:pt idx="122">
                  <c:v>504897919.13358301</c:v>
                </c:pt>
                <c:pt idx="123">
                  <c:v>498887348.50592297</c:v>
                </c:pt>
                <c:pt idx="124">
                  <c:v>509975384.55996001</c:v>
                </c:pt>
                <c:pt idx="125">
                  <c:v>351834961.98888302</c:v>
                </c:pt>
                <c:pt idx="126">
                  <c:v>377764676.02372098</c:v>
                </c:pt>
                <c:pt idx="127">
                  <c:v>525106668.43600702</c:v>
                </c:pt>
                <c:pt idx="128">
                  <c:v>466134419.71495098</c:v>
                </c:pt>
                <c:pt idx="129">
                  <c:v>498397390.25642103</c:v>
                </c:pt>
                <c:pt idx="130">
                  <c:v>371292858.07582903</c:v>
                </c:pt>
                <c:pt idx="131">
                  <c:v>332875138.10971302</c:v>
                </c:pt>
                <c:pt idx="132">
                  <c:v>344925614.44493699</c:v>
                </c:pt>
                <c:pt idx="133">
                  <c:v>304731561.76788503</c:v>
                </c:pt>
                <c:pt idx="134">
                  <c:v>404362855.390046</c:v>
                </c:pt>
                <c:pt idx="135">
                  <c:v>315849557.05246401</c:v>
                </c:pt>
                <c:pt idx="136">
                  <c:v>293805180.72865301</c:v>
                </c:pt>
                <c:pt idx="137">
                  <c:v>269513237.96349102</c:v>
                </c:pt>
                <c:pt idx="138">
                  <c:v>129010688.22388101</c:v>
                </c:pt>
                <c:pt idx="139">
                  <c:v>333361975.60603303</c:v>
                </c:pt>
                <c:pt idx="140">
                  <c:v>303791590.909603</c:v>
                </c:pt>
                <c:pt idx="141">
                  <c:v>267429198.98885399</c:v>
                </c:pt>
                <c:pt idx="142">
                  <c:v>203020598.225541</c:v>
                </c:pt>
                <c:pt idx="143">
                  <c:v>175344510.710309</c:v>
                </c:pt>
                <c:pt idx="144">
                  <c:v>191064992.787034</c:v>
                </c:pt>
                <c:pt idx="145">
                  <c:v>209627232.71087599</c:v>
                </c:pt>
                <c:pt idx="146">
                  <c:v>157548727.767856</c:v>
                </c:pt>
                <c:pt idx="147">
                  <c:v>142630279.25878799</c:v>
                </c:pt>
                <c:pt idx="148">
                  <c:v>213843994.40978199</c:v>
                </c:pt>
                <c:pt idx="149">
                  <c:v>117792204.686856</c:v>
                </c:pt>
                <c:pt idx="150">
                  <c:v>183223164.19244301</c:v>
                </c:pt>
                <c:pt idx="151">
                  <c:v>100341577.046281</c:v>
                </c:pt>
                <c:pt idx="152">
                  <c:v>207835296.23403201</c:v>
                </c:pt>
                <c:pt idx="153">
                  <c:v>102702114.752803</c:v>
                </c:pt>
                <c:pt idx="154">
                  <c:v>136845651.16147301</c:v>
                </c:pt>
                <c:pt idx="155">
                  <c:v>67446341.910230398</c:v>
                </c:pt>
                <c:pt idx="156">
                  <c:v>158534885.773224</c:v>
                </c:pt>
                <c:pt idx="157">
                  <c:v>132108347.831885</c:v>
                </c:pt>
                <c:pt idx="158">
                  <c:v>111581281.704941</c:v>
                </c:pt>
                <c:pt idx="159">
                  <c:v>72238570.495813906</c:v>
                </c:pt>
                <c:pt idx="160">
                  <c:v>98322449.737820193</c:v>
                </c:pt>
                <c:pt idx="161">
                  <c:v>82303623.656939194</c:v>
                </c:pt>
                <c:pt idx="162">
                  <c:v>74270180.817001104</c:v>
                </c:pt>
                <c:pt idx="163">
                  <c:v>65752397.083286703</c:v>
                </c:pt>
                <c:pt idx="164">
                  <c:v>90505587.168681204</c:v>
                </c:pt>
                <c:pt idx="165">
                  <c:v>104269357.000576</c:v>
                </c:pt>
                <c:pt idx="166">
                  <c:v>78180484.553479597</c:v>
                </c:pt>
                <c:pt idx="167">
                  <c:v>76024668.255666807</c:v>
                </c:pt>
                <c:pt idx="168">
                  <c:v>75187058.1017396</c:v>
                </c:pt>
                <c:pt idx="169">
                  <c:v>78367729.744372293</c:v>
                </c:pt>
                <c:pt idx="170">
                  <c:v>37840879.948039196</c:v>
                </c:pt>
                <c:pt idx="171">
                  <c:v>61635998.806698903</c:v>
                </c:pt>
                <c:pt idx="172">
                  <c:v>91506724.789321601</c:v>
                </c:pt>
                <c:pt idx="173">
                  <c:v>79115462.206671</c:v>
                </c:pt>
                <c:pt idx="174">
                  <c:v>77835329.2516004</c:v>
                </c:pt>
                <c:pt idx="175">
                  <c:v>74275174.022091597</c:v>
                </c:pt>
                <c:pt idx="176">
                  <c:v>72233577.290723503</c:v>
                </c:pt>
                <c:pt idx="177">
                  <c:v>46905918.959669702</c:v>
                </c:pt>
                <c:pt idx="178">
                  <c:v>74948632.558669403</c:v>
                </c:pt>
                <c:pt idx="179">
                  <c:v>51727732.285414398</c:v>
                </c:pt>
                <c:pt idx="180">
                  <c:v>68909351.001739606</c:v>
                </c:pt>
                <c:pt idx="181">
                  <c:v>66518854.064674698</c:v>
                </c:pt>
                <c:pt idx="182">
                  <c:v>68441862.175143301</c:v>
                </c:pt>
                <c:pt idx="183">
                  <c:v>16673435.2682421</c:v>
                </c:pt>
                <c:pt idx="184">
                  <c:v>23758231.556053799</c:v>
                </c:pt>
                <c:pt idx="185">
                  <c:v>39798466.003760003</c:v>
                </c:pt>
                <c:pt idx="186">
                  <c:v>75643936.367517993</c:v>
                </c:pt>
                <c:pt idx="187">
                  <c:v>17544624.726402801</c:v>
                </c:pt>
                <c:pt idx="188">
                  <c:v>26086500.674678698</c:v>
                </c:pt>
                <c:pt idx="189">
                  <c:v>27309336.6013362</c:v>
                </c:pt>
                <c:pt idx="190">
                  <c:v>37213983.048929997</c:v>
                </c:pt>
                <c:pt idx="191">
                  <c:v>23028287.386889901</c:v>
                </c:pt>
                <c:pt idx="192">
                  <c:v>23162417.3586329</c:v>
                </c:pt>
                <c:pt idx="193">
                  <c:v>18571165.277940899</c:v>
                </c:pt>
                <c:pt idx="194">
                  <c:v>9194425.4385374095</c:v>
                </c:pt>
                <c:pt idx="195">
                  <c:v>24877895.382529199</c:v>
                </c:pt>
                <c:pt idx="196">
                  <c:v>7660512.8347434504</c:v>
                </c:pt>
                <c:pt idx="197">
                  <c:v>24255554.783064999</c:v>
                </c:pt>
                <c:pt idx="198">
                  <c:v>14784505.7825153</c:v>
                </c:pt>
                <c:pt idx="199">
                  <c:v>26332166.3651301</c:v>
                </c:pt>
                <c:pt idx="200">
                  <c:v>0</c:v>
                </c:pt>
                <c:pt idx="201">
                  <c:v>22250533.278984901</c:v>
                </c:pt>
                <c:pt idx="202">
                  <c:v>10632967.8251034</c:v>
                </c:pt>
                <c:pt idx="203">
                  <c:v>28714736.589113999</c:v>
                </c:pt>
                <c:pt idx="204">
                  <c:v>38266862.7573203</c:v>
                </c:pt>
                <c:pt idx="205">
                  <c:v>20644094.371251602</c:v>
                </c:pt>
                <c:pt idx="206">
                  <c:v>27464438.034458999</c:v>
                </c:pt>
                <c:pt idx="207">
                  <c:v>20102518.864126001</c:v>
                </c:pt>
                <c:pt idx="208">
                  <c:v>34423343.138927102</c:v>
                </c:pt>
                <c:pt idx="209">
                  <c:v>16326157.854199599</c:v>
                </c:pt>
                <c:pt idx="210">
                  <c:v>6587098.5704185497</c:v>
                </c:pt>
                <c:pt idx="211">
                  <c:v>27390975.504565399</c:v>
                </c:pt>
                <c:pt idx="212">
                  <c:v>25565584.5536149</c:v>
                </c:pt>
                <c:pt idx="213">
                  <c:v>3628012.8866883898</c:v>
                </c:pt>
                <c:pt idx="214">
                  <c:v>32334685.449581299</c:v>
                </c:pt>
                <c:pt idx="215">
                  <c:v>26860572.293829702</c:v>
                </c:pt>
                <c:pt idx="216">
                  <c:v>8378473.3116901601</c:v>
                </c:pt>
                <c:pt idx="217">
                  <c:v>0</c:v>
                </c:pt>
                <c:pt idx="218">
                  <c:v>0</c:v>
                </c:pt>
                <c:pt idx="219">
                  <c:v>4596270.2518078899</c:v>
                </c:pt>
                <c:pt idx="220">
                  <c:v>17662214.706283499</c:v>
                </c:pt>
                <c:pt idx="221">
                  <c:v>6469383.7604105901</c:v>
                </c:pt>
                <c:pt idx="222">
                  <c:v>11204128.0723901</c:v>
                </c:pt>
                <c:pt idx="223">
                  <c:v>0</c:v>
                </c:pt>
                <c:pt idx="224">
                  <c:v>11809991.095055601</c:v>
                </c:pt>
                <c:pt idx="225">
                  <c:v>7760751.4269347498</c:v>
                </c:pt>
                <c:pt idx="226">
                  <c:v>5087726.4628379196</c:v>
                </c:pt>
                <c:pt idx="227">
                  <c:v>10719100.6129141</c:v>
                </c:pt>
                <c:pt idx="228">
                  <c:v>9591447.6582938209</c:v>
                </c:pt>
                <c:pt idx="229">
                  <c:v>0</c:v>
                </c:pt>
                <c:pt idx="230">
                  <c:v>6436553.4369407399</c:v>
                </c:pt>
                <c:pt idx="231">
                  <c:v>0</c:v>
                </c:pt>
                <c:pt idx="232">
                  <c:v>0</c:v>
                </c:pt>
                <c:pt idx="233">
                  <c:v>0</c:v>
                </c:pt>
                <c:pt idx="234">
                  <c:v>0</c:v>
                </c:pt>
                <c:pt idx="235">
                  <c:v>0</c:v>
                </c:pt>
                <c:pt idx="236">
                  <c:v>0</c:v>
                </c:pt>
                <c:pt idx="237">
                  <c:v>0</c:v>
                </c:pt>
                <c:pt idx="238">
                  <c:v>8856447.8689759001</c:v>
                </c:pt>
                <c:pt idx="239">
                  <c:v>11876587.9679498</c:v>
                </c:pt>
                <c:pt idx="240">
                  <c:v>0</c:v>
                </c:pt>
                <c:pt idx="241">
                  <c:v>5177104.8339574197</c:v>
                </c:pt>
                <c:pt idx="242">
                  <c:v>0</c:v>
                </c:pt>
                <c:pt idx="243">
                  <c:v>8020834.99708487</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numCache>
            </c:numRef>
          </c:yVal>
          <c:smooth val="0"/>
          <c:extLst>
            <c:ext xmlns:c16="http://schemas.microsoft.com/office/drawing/2014/chart" uri="{C3380CC4-5D6E-409C-BE32-E72D297353CC}">
              <c16:uniqueId val="{00000006-A191-4B2D-AEB0-C9D28B465375}"/>
            </c:ext>
          </c:extLst>
        </c:ser>
        <c:dLbls>
          <c:showLegendKey val="0"/>
          <c:showVal val="0"/>
          <c:showCatName val="0"/>
          <c:showSerName val="0"/>
          <c:showPercent val="0"/>
          <c:showBubbleSize val="0"/>
        </c:dLbls>
        <c:axId val="273343768"/>
        <c:axId val="273342984"/>
      </c:scatterChart>
      <c:valAx>
        <c:axId val="273343768"/>
        <c:scaling>
          <c:orientation val="minMax"/>
          <c:max val="30"/>
        </c:scaling>
        <c:delete val="0"/>
        <c:axPos val="b"/>
        <c:numFmt formatCode="#,##0_);[Red]\(#,##0\)" sourceLinked="0"/>
        <c:majorTickMark val="in"/>
        <c:minorTickMark val="in"/>
        <c:tickLblPos val="nextTo"/>
        <c:spPr>
          <a:ln w="3175" cap="flat" cmpd="sng" algn="ctr">
            <a:solidFill>
              <a:srgbClr val="000000"/>
            </a:solidFill>
            <a:prstDash val="solid"/>
            <a:round/>
          </a:ln>
        </c:spPr>
        <c:txPr>
          <a:bodyPr rot="0" spcFirstLastPara="0" vertOverflow="ellipsis" vert="horz" wrap="square" anchor="ctr" anchorCtr="1"/>
          <a:lstStyle/>
          <a:p>
            <a:pPr>
              <a:defRPr lang="ja-JP" sz="1000" b="0" i="1" u="none" strike="noStrike" kern="1200" baseline="0">
                <a:solidFill>
                  <a:srgbClr val="000000"/>
                </a:solidFill>
                <a:latin typeface="Times New Roman" panose="02020603050405020304"/>
                <a:ea typeface="Times New Roman" panose="02020603050405020304"/>
                <a:cs typeface="Times New Roman" panose="02020603050405020304"/>
              </a:defRPr>
            </a:pPr>
            <a:endParaRPr lang="ja-JP"/>
          </a:p>
        </c:txPr>
        <c:crossAx val="273342984"/>
        <c:crosses val="autoZero"/>
        <c:crossBetween val="midCat"/>
      </c:valAx>
      <c:valAx>
        <c:axId val="273342984"/>
        <c:scaling>
          <c:orientation val="minMax"/>
          <c:min val="0"/>
        </c:scaling>
        <c:delete val="0"/>
        <c:axPos val="l"/>
        <c:majorGridlines>
          <c:spPr>
            <a:ln w="3175" cap="flat" cmpd="sng" algn="ctr">
              <a:solidFill>
                <a:srgbClr val="000000"/>
              </a:solidFill>
              <a:prstDash val="sysDash"/>
              <a:round/>
            </a:ln>
          </c:spPr>
        </c:majorGridlines>
        <c:numFmt formatCode="0.E+00" sourceLinked="0"/>
        <c:majorTickMark val="in"/>
        <c:minorTickMark val="none"/>
        <c:tickLblPos val="nextTo"/>
        <c:spPr>
          <a:ln w="3175" cap="flat" cmpd="sng" algn="ctr">
            <a:solidFill>
              <a:srgbClr val="000000"/>
            </a:solidFill>
            <a:prstDash val="solid"/>
            <a:round/>
          </a:ln>
        </c:spPr>
        <c:txPr>
          <a:bodyPr rot="0" spcFirstLastPara="0" vertOverflow="ellipsis" vert="horz" wrap="square" anchor="ctr" anchorCtr="1"/>
          <a:lstStyle/>
          <a:p>
            <a:pPr>
              <a:defRPr lang="ja-JP" sz="1000" b="0" i="1" u="none" strike="noStrike" kern="1200" baseline="0">
                <a:solidFill>
                  <a:srgbClr val="000000"/>
                </a:solidFill>
                <a:latin typeface="Times New Roman" panose="02020603050405020304"/>
                <a:ea typeface="Times New Roman" panose="02020603050405020304"/>
                <a:cs typeface="Times New Roman" panose="02020603050405020304"/>
              </a:defRPr>
            </a:pPr>
            <a:endParaRPr lang="ja-JP"/>
          </a:p>
        </c:txPr>
        <c:crossAx val="273343768"/>
        <c:crosses val="autoZero"/>
        <c:crossBetween val="midCat"/>
      </c:valAx>
      <c:spPr>
        <a:noFill/>
        <a:ln w="12700">
          <a:solidFill>
            <a:srgbClr val="FFFFFF"/>
          </a:solidFill>
          <a:prstDash val="solid"/>
        </a:ln>
      </c:spPr>
    </c:plotArea>
    <c:legend>
      <c:legendPos val="r"/>
      <c:layout>
        <c:manualLayout>
          <c:xMode val="edge"/>
          <c:yMode val="edge"/>
          <c:x val="0.80321654467770998"/>
          <c:y val="1.9805980134836101E-3"/>
          <c:w val="0.183648850692673"/>
          <c:h val="0.66022978745303895"/>
        </c:manualLayout>
      </c:layout>
      <c:overlay val="0"/>
      <c:spPr>
        <a:solidFill>
          <a:srgbClr val="FFFFFF"/>
        </a:solidFill>
        <a:ln w="3175">
          <a:solidFill>
            <a:srgbClr val="000000"/>
          </a:solidFill>
          <a:prstDash val="solid"/>
        </a:ln>
      </c:spPr>
      <c:txPr>
        <a:bodyPr rot="0" spcFirstLastPara="0" vertOverflow="ellipsis" vert="horz" wrap="square" anchor="ctr" anchorCtr="1"/>
        <a:lstStyle/>
        <a:p>
          <a:pPr>
            <a:defRPr lang="ja-JP" sz="700" b="1" i="1" u="none" strike="noStrike" kern="1200" baseline="0">
              <a:solidFill>
                <a:srgbClr val="000000"/>
              </a:solidFill>
              <a:latin typeface="Times New Roman" panose="02020603050405020304"/>
              <a:ea typeface="Times New Roman" panose="02020603050405020304"/>
              <a:cs typeface="Times New Roman" panose="02020603050405020304"/>
            </a:defRPr>
          </a:pPr>
          <a:endParaRPr lang="ja-JP"/>
        </a:p>
      </c:txPr>
    </c:legend>
    <c:plotVisOnly val="1"/>
    <c:dispBlanksAs val="gap"/>
    <c:showDLblsOverMax val="0"/>
  </c:chart>
  <c:spPr>
    <a:noFill/>
    <a:ln w="9525">
      <a:noFill/>
    </a:ln>
  </c:spPr>
  <c:txPr>
    <a:bodyPr/>
    <a:lstStyle/>
    <a:p>
      <a:pPr>
        <a:defRPr lang="ja-JP" sz="800" b="0" i="1" u="none" strike="noStrike" baseline="0">
          <a:solidFill>
            <a:srgbClr val="000000"/>
          </a:solidFill>
          <a:latin typeface="Times New Roman" panose="02020603050405020304"/>
          <a:ea typeface="Times New Roman" panose="02020603050405020304"/>
          <a:cs typeface="Times New Roman" panose="02020603050405020304"/>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62845090381218"/>
          <c:y val="4.0600873434126217E-2"/>
          <c:w val="0.59664947879762598"/>
          <c:h val="0.794215686274512"/>
        </c:manualLayout>
      </c:layout>
      <c:scatterChart>
        <c:scatterStyle val="lineMarker"/>
        <c:varyColors val="0"/>
        <c:ser>
          <c:idx val="0"/>
          <c:order val="0"/>
          <c:tx>
            <c:strRef>
              <c:f>0°</c:f>
              <c:strCache>
                <c:ptCount val="1"/>
                <c:pt idx="0">
                  <c:v>0°</c:v>
                </c:pt>
              </c:strCache>
            </c:strRef>
          </c:tx>
          <c:spPr>
            <a:ln w="1270" cap="rnd" cmpd="sng" algn="ctr">
              <a:solidFill>
                <a:schemeClr val="accent1">
                  <a:shade val="76667"/>
                </a:schemeClr>
              </a:solidFill>
              <a:prstDash val="solid"/>
              <a:round/>
            </a:ln>
          </c:spPr>
          <c:marker>
            <c:symbol val="none"/>
          </c:marker>
          <c:xVal>
            <c:numRef>
              <c:f>'1ｍｍ'!$B$3:$B$147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'0.4mm'!$E$3:$E$147</c:f>
              <c:numCache>
                <c:formatCode>General</c:formatCode>
                <c:ptCount val="145"/>
                <c:pt idx="0">
                  <c:v>809841933.77411497</c:v>
                </c:pt>
                <c:pt idx="1">
                  <c:v>1652414084.4289801</c:v>
                </c:pt>
                <c:pt idx="2">
                  <c:v>3195802343.4435802</c:v>
                </c:pt>
                <c:pt idx="3">
                  <c:v>478847941.30431098</c:v>
                </c:pt>
                <c:pt idx="4">
                  <c:v>1789526480.3931999</c:v>
                </c:pt>
                <c:pt idx="5">
                  <c:v>1690630544.7571399</c:v>
                </c:pt>
                <c:pt idx="6">
                  <c:v>1487059081.41186</c:v>
                </c:pt>
                <c:pt idx="7">
                  <c:v>2772369205.8341298</c:v>
                </c:pt>
                <c:pt idx="8">
                  <c:v>2095863584.6503</c:v>
                </c:pt>
                <c:pt idx="9">
                  <c:v>2416368803.3847699</c:v>
                </c:pt>
                <c:pt idx="10">
                  <c:v>2854556752.7230902</c:v>
                </c:pt>
                <c:pt idx="11">
                  <c:v>3665684427.2823701</c:v>
                </c:pt>
                <c:pt idx="12">
                  <c:v>3445579336.07342</c:v>
                </c:pt>
                <c:pt idx="13">
                  <c:v>2312573321.5527902</c:v>
                </c:pt>
                <c:pt idx="14">
                  <c:v>3675034134.5454102</c:v>
                </c:pt>
                <c:pt idx="15">
                  <c:v>4384862911.3215904</c:v>
                </c:pt>
                <c:pt idx="16">
                  <c:v>3650954581.3940201</c:v>
                </c:pt>
                <c:pt idx="17">
                  <c:v>3837830138.9124298</c:v>
                </c:pt>
                <c:pt idx="18">
                  <c:v>4026478271.1055598</c:v>
                </c:pt>
                <c:pt idx="19">
                  <c:v>4350210324.7231998</c:v>
                </c:pt>
                <c:pt idx="20">
                  <c:v>4110070146.5220199</c:v>
                </c:pt>
                <c:pt idx="21">
                  <c:v>3965124718.1044502</c:v>
                </c:pt>
                <c:pt idx="22">
                  <c:v>3053110082.1301298</c:v>
                </c:pt>
                <c:pt idx="23">
                  <c:v>3107167368.2483902</c:v>
                </c:pt>
                <c:pt idx="24">
                  <c:v>3018014351.86306</c:v>
                </c:pt>
                <c:pt idx="25">
                  <c:v>2826463940.71312</c:v>
                </c:pt>
                <c:pt idx="26">
                  <c:v>3674366298.3123298</c:v>
                </c:pt>
                <c:pt idx="27">
                  <c:v>3316924118.57476</c:v>
                </c:pt>
                <c:pt idx="28">
                  <c:v>2528871122.0872002</c:v>
                </c:pt>
                <c:pt idx="29">
                  <c:v>2918812584.6810098</c:v>
                </c:pt>
                <c:pt idx="30">
                  <c:v>2144540732.14325</c:v>
                </c:pt>
                <c:pt idx="31">
                  <c:v>2590162260.4870901</c:v>
                </c:pt>
                <c:pt idx="32">
                  <c:v>1742696805.0964301</c:v>
                </c:pt>
                <c:pt idx="33">
                  <c:v>2049015184.97316</c:v>
                </c:pt>
                <c:pt idx="34">
                  <c:v>1765203510.29704</c:v>
                </c:pt>
                <c:pt idx="35">
                  <c:v>1066309771.65493</c:v>
                </c:pt>
                <c:pt idx="36">
                  <c:v>1323457928.68907</c:v>
                </c:pt>
                <c:pt idx="37">
                  <c:v>1359982953.32411</c:v>
                </c:pt>
                <c:pt idx="38">
                  <c:v>1341015156.01279</c:v>
                </c:pt>
                <c:pt idx="39">
                  <c:v>1547526347.0756199</c:v>
                </c:pt>
                <c:pt idx="40">
                  <c:v>1434761887.0480499</c:v>
                </c:pt>
                <c:pt idx="41">
                  <c:v>2144565697.9837301</c:v>
                </c:pt>
                <c:pt idx="42">
                  <c:v>1203110094.61305</c:v>
                </c:pt>
                <c:pt idx="43">
                  <c:v>1949713554.4291501</c:v>
                </c:pt>
                <c:pt idx="44">
                  <c:v>1006204510.67827</c:v>
                </c:pt>
                <c:pt idx="45">
                  <c:v>1230198031.54334</c:v>
                </c:pt>
                <c:pt idx="46">
                  <c:v>1346039531.41115</c:v>
                </c:pt>
                <c:pt idx="47">
                  <c:v>1826781755.86254</c:v>
                </c:pt>
                <c:pt idx="48">
                  <c:v>1701952553.4187901</c:v>
                </c:pt>
                <c:pt idx="49">
                  <c:v>1226084909.3228199</c:v>
                </c:pt>
                <c:pt idx="50">
                  <c:v>1402562194.2776799</c:v>
                </c:pt>
                <c:pt idx="51">
                  <c:v>1824041754.86889</c:v>
                </c:pt>
                <c:pt idx="52">
                  <c:v>1512929933.61832</c:v>
                </c:pt>
                <c:pt idx="53">
                  <c:v>1845087958.4009199</c:v>
                </c:pt>
                <c:pt idx="54">
                  <c:v>1558074414.6821101</c:v>
                </c:pt>
                <c:pt idx="55">
                  <c:v>1670863840.5501699</c:v>
                </c:pt>
                <c:pt idx="56">
                  <c:v>1692353187.75086</c:v>
                </c:pt>
                <c:pt idx="57">
                  <c:v>1578103260.21421</c:v>
                </c:pt>
                <c:pt idx="58">
                  <c:v>1546346711.11252</c:v>
                </c:pt>
                <c:pt idx="59">
                  <c:v>1536734862.5243499</c:v>
                </c:pt>
                <c:pt idx="60">
                  <c:v>1685437649.9354801</c:v>
                </c:pt>
                <c:pt idx="61">
                  <c:v>1515370344.5260999</c:v>
                </c:pt>
                <c:pt idx="62">
                  <c:v>1156592492.3223801</c:v>
                </c:pt>
                <c:pt idx="63">
                  <c:v>1287263701.4405</c:v>
                </c:pt>
                <c:pt idx="64">
                  <c:v>1143803740.5320201</c:v>
                </c:pt>
                <c:pt idx="65">
                  <c:v>1015335766.8370301</c:v>
                </c:pt>
                <c:pt idx="66">
                  <c:v>1093734747.4318299</c:v>
                </c:pt>
                <c:pt idx="67">
                  <c:v>1011603373.68396</c:v>
                </c:pt>
                <c:pt idx="68">
                  <c:v>816070910.97605705</c:v>
                </c:pt>
                <c:pt idx="69">
                  <c:v>821813054.28847003</c:v>
                </c:pt>
                <c:pt idx="70">
                  <c:v>627372847.10195303</c:v>
                </c:pt>
                <c:pt idx="71">
                  <c:v>644817728.14346802</c:v>
                </c:pt>
                <c:pt idx="72">
                  <c:v>456829942.43126702</c:v>
                </c:pt>
                <c:pt idx="73">
                  <c:v>484456517.37010801</c:v>
                </c:pt>
                <c:pt idx="74">
                  <c:v>555709026.12500405</c:v>
                </c:pt>
                <c:pt idx="75">
                  <c:v>525696340.98145199</c:v>
                </c:pt>
                <c:pt idx="76">
                  <c:v>438314026.83278602</c:v>
                </c:pt>
                <c:pt idx="77">
                  <c:v>440313166.50992298</c:v>
                </c:pt>
                <c:pt idx="78">
                  <c:v>474395283.65314299</c:v>
                </c:pt>
                <c:pt idx="79">
                  <c:v>393107131.16777998</c:v>
                </c:pt>
                <c:pt idx="80">
                  <c:v>367484064.92816198</c:v>
                </c:pt>
                <c:pt idx="81">
                  <c:v>321551287.45094502</c:v>
                </c:pt>
                <c:pt idx="82">
                  <c:v>294993250.48502398</c:v>
                </c:pt>
                <c:pt idx="83">
                  <c:v>448085656.80008298</c:v>
                </c:pt>
                <c:pt idx="84">
                  <c:v>358780348.78777099</c:v>
                </c:pt>
                <c:pt idx="85">
                  <c:v>284382144.13129199</c:v>
                </c:pt>
                <c:pt idx="86">
                  <c:v>260825625.33813101</c:v>
                </c:pt>
                <c:pt idx="87">
                  <c:v>283395993.43198502</c:v>
                </c:pt>
                <c:pt idx="88">
                  <c:v>354300852.85807699</c:v>
                </c:pt>
                <c:pt idx="89">
                  <c:v>297472982.59156901</c:v>
                </c:pt>
                <c:pt idx="90">
                  <c:v>421823465.04395401</c:v>
                </c:pt>
                <c:pt idx="91">
                  <c:v>269498134.17791098</c:v>
                </c:pt>
                <c:pt idx="92">
                  <c:v>303490998.441383</c:v>
                </c:pt>
                <c:pt idx="93">
                  <c:v>360018030.330001</c:v>
                </c:pt>
                <c:pt idx="94">
                  <c:v>262829758.183366</c:v>
                </c:pt>
                <c:pt idx="95">
                  <c:v>179672912.53742099</c:v>
                </c:pt>
                <c:pt idx="96">
                  <c:v>253940046.53133401</c:v>
                </c:pt>
                <c:pt idx="97">
                  <c:v>171096522.18352199</c:v>
                </c:pt>
                <c:pt idx="98">
                  <c:v>117374402.47381499</c:v>
                </c:pt>
                <c:pt idx="99">
                  <c:v>92517787.537202194</c:v>
                </c:pt>
                <c:pt idx="100">
                  <c:v>117654644.03330199</c:v>
                </c:pt>
                <c:pt idx="101">
                  <c:v>141340361.05099201</c:v>
                </c:pt>
                <c:pt idx="102">
                  <c:v>128227053.33427501</c:v>
                </c:pt>
                <c:pt idx="103">
                  <c:v>97723165.2791069</c:v>
                </c:pt>
                <c:pt idx="104">
                  <c:v>96601574.895149693</c:v>
                </c:pt>
                <c:pt idx="105">
                  <c:v>88704255.402545497</c:v>
                </c:pt>
                <c:pt idx="106">
                  <c:v>9206091.2656257991</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0-12A9-48E2-96EC-26A52A0E22FA}"/>
            </c:ext>
          </c:extLst>
        </c:ser>
        <c:ser>
          <c:idx val="1"/>
          <c:order val="1"/>
          <c:tx>
            <c:strRef>
              <c:f>15°</c:f>
              <c:strCache>
                <c:ptCount val="1"/>
                <c:pt idx="0">
                  <c:v>15°</c:v>
                </c:pt>
              </c:strCache>
            </c:strRef>
          </c:tx>
          <c:spPr>
            <a:ln w="1270" cap="rnd" cmpd="sng" algn="ctr">
              <a:solidFill>
                <a:schemeClr val="accent2">
                  <a:shade val="76667"/>
                </a:schemeClr>
              </a:solidFill>
              <a:prstDash val="solid"/>
              <a:round/>
            </a:ln>
          </c:spPr>
          <c:marker>
            <c:symbol val="none"/>
          </c:marker>
          <c:xVal>
            <c:numRef>
              <c:f>'1ｍｍ'!$G$3:$G$147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'0.4mm'!$J$3:$J$147</c:f>
              <c:numCache>
                <c:formatCode>General</c:formatCode>
                <c:ptCount val="145"/>
                <c:pt idx="0">
                  <c:v>106898111.658723</c:v>
                </c:pt>
                <c:pt idx="1">
                  <c:v>1969461534.25576</c:v>
                </c:pt>
                <c:pt idx="2">
                  <c:v>2920660056.8771901</c:v>
                </c:pt>
                <c:pt idx="3">
                  <c:v>2448268906.0692701</c:v>
                </c:pt>
                <c:pt idx="4">
                  <c:v>1415357187.5281601</c:v>
                </c:pt>
                <c:pt idx="5">
                  <c:v>2712919298.17028</c:v>
                </c:pt>
                <c:pt idx="6">
                  <c:v>2661951534.8125</c:v>
                </c:pt>
                <c:pt idx="7">
                  <c:v>2464434287.7857399</c:v>
                </c:pt>
                <c:pt idx="8">
                  <c:v>2893316220.0818701</c:v>
                </c:pt>
                <c:pt idx="9">
                  <c:v>2816502570.35811</c:v>
                </c:pt>
                <c:pt idx="10">
                  <c:v>2386222550.9945998</c:v>
                </c:pt>
                <c:pt idx="11">
                  <c:v>3572149905.8912601</c:v>
                </c:pt>
                <c:pt idx="12">
                  <c:v>2590180984.8674598</c:v>
                </c:pt>
                <c:pt idx="13">
                  <c:v>3530307157.23212</c:v>
                </c:pt>
                <c:pt idx="14">
                  <c:v>3947848356.4862399</c:v>
                </c:pt>
                <c:pt idx="15">
                  <c:v>5506203636.8738499</c:v>
                </c:pt>
                <c:pt idx="16">
                  <c:v>4344705356.8954296</c:v>
                </c:pt>
                <c:pt idx="17">
                  <c:v>2762126969.7736101</c:v>
                </c:pt>
                <c:pt idx="18">
                  <c:v>3177814455.3714399</c:v>
                </c:pt>
                <c:pt idx="19">
                  <c:v>2987649648.3686199</c:v>
                </c:pt>
                <c:pt idx="20">
                  <c:v>3915480144.2925701</c:v>
                </c:pt>
                <c:pt idx="21">
                  <c:v>3781925380.598</c:v>
                </c:pt>
                <c:pt idx="22">
                  <c:v>3840289274.2005801</c:v>
                </c:pt>
                <c:pt idx="23">
                  <c:v>2407100235.1033201</c:v>
                </c:pt>
                <c:pt idx="24">
                  <c:v>2863188692.0720701</c:v>
                </c:pt>
                <c:pt idx="25">
                  <c:v>2302930265.66401</c:v>
                </c:pt>
                <c:pt idx="26">
                  <c:v>2382302914.0378699</c:v>
                </c:pt>
                <c:pt idx="27">
                  <c:v>2170854728.0183902</c:v>
                </c:pt>
                <c:pt idx="28">
                  <c:v>2312510906.95157</c:v>
                </c:pt>
                <c:pt idx="29">
                  <c:v>2091594425.9267299</c:v>
                </c:pt>
                <c:pt idx="30">
                  <c:v>2017302326.09232</c:v>
                </c:pt>
                <c:pt idx="31">
                  <c:v>1697021799.92226</c:v>
                </c:pt>
                <c:pt idx="32">
                  <c:v>1914817550.8859999</c:v>
                </c:pt>
                <c:pt idx="33">
                  <c:v>1202941575.18975</c:v>
                </c:pt>
                <c:pt idx="34">
                  <c:v>1584681759.1830001</c:v>
                </c:pt>
                <c:pt idx="35">
                  <c:v>1388912120.9904599</c:v>
                </c:pt>
                <c:pt idx="36">
                  <c:v>1861066096.31372</c:v>
                </c:pt>
                <c:pt idx="37">
                  <c:v>663205069.66343296</c:v>
                </c:pt>
                <c:pt idx="38">
                  <c:v>866876396.37066603</c:v>
                </c:pt>
                <c:pt idx="39">
                  <c:v>1342569279.58321</c:v>
                </c:pt>
                <c:pt idx="40">
                  <c:v>1866708376.2641799</c:v>
                </c:pt>
                <c:pt idx="41">
                  <c:v>1276753082.5947399</c:v>
                </c:pt>
                <c:pt idx="42">
                  <c:v>999682184.85057497</c:v>
                </c:pt>
                <c:pt idx="43">
                  <c:v>1086351100.10728</c:v>
                </c:pt>
                <c:pt idx="44">
                  <c:v>1223020352.4028299</c:v>
                </c:pt>
                <c:pt idx="45">
                  <c:v>1432583617.46541</c:v>
                </c:pt>
                <c:pt idx="46">
                  <c:v>1372122593.26177</c:v>
                </c:pt>
                <c:pt idx="47">
                  <c:v>1795618145.47246</c:v>
                </c:pt>
                <c:pt idx="48">
                  <c:v>1698900479.41904</c:v>
                </c:pt>
                <c:pt idx="49">
                  <c:v>1554348262.9891701</c:v>
                </c:pt>
                <c:pt idx="50">
                  <c:v>1406981148.0441899</c:v>
                </c:pt>
                <c:pt idx="51">
                  <c:v>1710053968.6573801</c:v>
                </c:pt>
                <c:pt idx="52">
                  <c:v>1727149327.93206</c:v>
                </c:pt>
                <c:pt idx="53">
                  <c:v>1841243218.9656601</c:v>
                </c:pt>
                <c:pt idx="54">
                  <c:v>1735019809.1461401</c:v>
                </c:pt>
                <c:pt idx="55">
                  <c:v>1885551344.37306</c:v>
                </c:pt>
                <c:pt idx="56">
                  <c:v>1797777690.6747301</c:v>
                </c:pt>
                <c:pt idx="57">
                  <c:v>1716239255.6384699</c:v>
                </c:pt>
                <c:pt idx="58">
                  <c:v>1631667470.98283</c:v>
                </c:pt>
                <c:pt idx="59">
                  <c:v>1417591630.25191</c:v>
                </c:pt>
                <c:pt idx="60">
                  <c:v>1572255012.07972</c:v>
                </c:pt>
                <c:pt idx="61">
                  <c:v>1082550050.8928699</c:v>
                </c:pt>
                <c:pt idx="62">
                  <c:v>1097816662.3517399</c:v>
                </c:pt>
                <c:pt idx="63">
                  <c:v>1117021635.1477101</c:v>
                </c:pt>
                <c:pt idx="64">
                  <c:v>1222577208.7341499</c:v>
                </c:pt>
                <c:pt idx="65">
                  <c:v>976576299.47823906</c:v>
                </c:pt>
                <c:pt idx="66">
                  <c:v>805778743.234568</c:v>
                </c:pt>
                <c:pt idx="67">
                  <c:v>692090547.10891795</c:v>
                </c:pt>
                <c:pt idx="68">
                  <c:v>654154952.48626101</c:v>
                </c:pt>
                <c:pt idx="69">
                  <c:v>600708081.16794205</c:v>
                </c:pt>
                <c:pt idx="70">
                  <c:v>593798160.66666806</c:v>
                </c:pt>
                <c:pt idx="71">
                  <c:v>457305541.69257897</c:v>
                </c:pt>
                <c:pt idx="72">
                  <c:v>387173375.029616</c:v>
                </c:pt>
                <c:pt idx="73">
                  <c:v>347317283.12736201</c:v>
                </c:pt>
                <c:pt idx="74">
                  <c:v>392298862.08195603</c:v>
                </c:pt>
                <c:pt idx="75">
                  <c:v>289108801.88182497</c:v>
                </c:pt>
                <c:pt idx="76">
                  <c:v>392087900.72982699</c:v>
                </c:pt>
                <c:pt idx="77">
                  <c:v>332669200.36659902</c:v>
                </c:pt>
                <c:pt idx="78">
                  <c:v>329217048.77301699</c:v>
                </c:pt>
                <c:pt idx="79">
                  <c:v>276914237.09509403</c:v>
                </c:pt>
                <c:pt idx="80">
                  <c:v>224060304.48838401</c:v>
                </c:pt>
                <c:pt idx="81">
                  <c:v>286886217.93231302</c:v>
                </c:pt>
                <c:pt idx="82">
                  <c:v>161561443.55485699</c:v>
                </c:pt>
                <c:pt idx="83">
                  <c:v>178221148.91299999</c:v>
                </c:pt>
                <c:pt idx="84">
                  <c:v>124246874.21435601</c:v>
                </c:pt>
                <c:pt idx="85">
                  <c:v>166050925.820746</c:v>
                </c:pt>
                <c:pt idx="86">
                  <c:v>146291087.21991101</c:v>
                </c:pt>
                <c:pt idx="87">
                  <c:v>190747135.23221901</c:v>
                </c:pt>
                <c:pt idx="88">
                  <c:v>143194074.70728201</c:v>
                </c:pt>
                <c:pt idx="89">
                  <c:v>237129921.98424599</c:v>
                </c:pt>
                <c:pt idx="90">
                  <c:v>133619674.87984601</c:v>
                </c:pt>
                <c:pt idx="91">
                  <c:v>131701674.184297</c:v>
                </c:pt>
                <c:pt idx="92">
                  <c:v>133723907.263887</c:v>
                </c:pt>
                <c:pt idx="93">
                  <c:v>151980802.26729801</c:v>
                </c:pt>
                <c:pt idx="94">
                  <c:v>124910341.425345</c:v>
                </c:pt>
                <c:pt idx="95">
                  <c:v>143637842.52196899</c:v>
                </c:pt>
                <c:pt idx="96">
                  <c:v>155494120.170077</c:v>
                </c:pt>
                <c:pt idx="97">
                  <c:v>72062650.278755993</c:v>
                </c:pt>
                <c:pt idx="98">
                  <c:v>79493732.700232893</c:v>
                </c:pt>
                <c:pt idx="99">
                  <c:v>122810714.24024101</c:v>
                </c:pt>
                <c:pt idx="100">
                  <c:v>59179028.294536203</c:v>
                </c:pt>
                <c:pt idx="101">
                  <c:v>65929167.416681901</c:v>
                </c:pt>
                <c:pt idx="102">
                  <c:v>80931765.112385005</c:v>
                </c:pt>
                <c:pt idx="103">
                  <c:v>71125807.114415705</c:v>
                </c:pt>
                <c:pt idx="104">
                  <c:v>80507969.970088407</c:v>
                </c:pt>
                <c:pt idx="105">
                  <c:v>31036159.774388701</c:v>
                </c:pt>
                <c:pt idx="106">
                  <c:v>3795600.4197257101</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1-12A9-48E2-96EC-26A52A0E22FA}"/>
            </c:ext>
          </c:extLst>
        </c:ser>
        <c:ser>
          <c:idx val="2"/>
          <c:order val="2"/>
          <c:tx>
            <c:strRef>
              <c:f>30°</c:f>
              <c:strCache>
                <c:ptCount val="1"/>
                <c:pt idx="0">
                  <c:v>30°</c:v>
                </c:pt>
              </c:strCache>
            </c:strRef>
          </c:tx>
          <c:spPr>
            <a:ln w="1270" cap="rnd" cmpd="sng" algn="ctr">
              <a:solidFill>
                <a:schemeClr val="accent3">
                  <a:shade val="76667"/>
                </a:schemeClr>
              </a:solidFill>
              <a:prstDash val="solid"/>
              <a:round/>
            </a:ln>
          </c:spPr>
          <c:marker>
            <c:symbol val="none"/>
          </c:marker>
          <c:xVal>
            <c:numRef>
              <c:f>'1ｍｍ'!$L$3:$L$147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'0.4mm'!$O$3:$O$147</c:f>
              <c:numCache>
                <c:formatCode>General</c:formatCode>
                <c:ptCount val="145"/>
                <c:pt idx="0">
                  <c:v>1148147796.77706</c:v>
                </c:pt>
                <c:pt idx="1">
                  <c:v>1611676074.2114601</c:v>
                </c:pt>
                <c:pt idx="2">
                  <c:v>2146288340.9774599</c:v>
                </c:pt>
                <c:pt idx="3">
                  <c:v>2579751505.0032802</c:v>
                </c:pt>
                <c:pt idx="4">
                  <c:v>2304253455.2098999</c:v>
                </c:pt>
                <c:pt idx="5">
                  <c:v>2695212275.8036299</c:v>
                </c:pt>
                <c:pt idx="6">
                  <c:v>3037649985.4074702</c:v>
                </c:pt>
                <c:pt idx="7">
                  <c:v>3511932298.6324</c:v>
                </c:pt>
                <c:pt idx="8">
                  <c:v>3690001155.9184098</c:v>
                </c:pt>
                <c:pt idx="9">
                  <c:v>3960699522.87783</c:v>
                </c:pt>
                <c:pt idx="10">
                  <c:v>3400097816.1630301</c:v>
                </c:pt>
                <c:pt idx="11">
                  <c:v>3156899322.5019898</c:v>
                </c:pt>
                <c:pt idx="12">
                  <c:v>3068226898.5460601</c:v>
                </c:pt>
                <c:pt idx="13">
                  <c:v>3052348623.9952202</c:v>
                </c:pt>
                <c:pt idx="14">
                  <c:v>3222515792.7665501</c:v>
                </c:pt>
                <c:pt idx="15">
                  <c:v>3209976699.3810701</c:v>
                </c:pt>
                <c:pt idx="16">
                  <c:v>3220237659.82195</c:v>
                </c:pt>
                <c:pt idx="17">
                  <c:v>3218265358.4233398</c:v>
                </c:pt>
                <c:pt idx="18">
                  <c:v>2635600090.17662</c:v>
                </c:pt>
                <c:pt idx="19">
                  <c:v>3224974928.0546899</c:v>
                </c:pt>
                <c:pt idx="20">
                  <c:v>2500903139.2796798</c:v>
                </c:pt>
                <c:pt idx="21">
                  <c:v>1855629784.5472901</c:v>
                </c:pt>
                <c:pt idx="22">
                  <c:v>2400421872.7725801</c:v>
                </c:pt>
                <c:pt idx="23">
                  <c:v>1933392136.20964</c:v>
                </c:pt>
                <c:pt idx="24">
                  <c:v>1918755912.2230999</c:v>
                </c:pt>
                <c:pt idx="25">
                  <c:v>2305052362.1055498</c:v>
                </c:pt>
                <c:pt idx="26">
                  <c:v>1897884469.5745001</c:v>
                </c:pt>
                <c:pt idx="27">
                  <c:v>1302049720.46997</c:v>
                </c:pt>
                <c:pt idx="28">
                  <c:v>970453427.09837306</c:v>
                </c:pt>
                <c:pt idx="29">
                  <c:v>1383819089.53075</c:v>
                </c:pt>
                <c:pt idx="30">
                  <c:v>1608723863.5736699</c:v>
                </c:pt>
                <c:pt idx="31">
                  <c:v>1020453764.13722</c:v>
                </c:pt>
                <c:pt idx="32">
                  <c:v>1987923773.29719</c:v>
                </c:pt>
                <c:pt idx="33">
                  <c:v>1004625421.26735</c:v>
                </c:pt>
                <c:pt idx="34">
                  <c:v>1041768350.4544899</c:v>
                </c:pt>
                <c:pt idx="35">
                  <c:v>1408678825.1974199</c:v>
                </c:pt>
                <c:pt idx="36">
                  <c:v>1994714481.91013</c:v>
                </c:pt>
                <c:pt idx="37">
                  <c:v>1265867976.1416399</c:v>
                </c:pt>
                <c:pt idx="38">
                  <c:v>1144970893.5748701</c:v>
                </c:pt>
                <c:pt idx="39">
                  <c:v>1982150422.68416</c:v>
                </c:pt>
                <c:pt idx="40">
                  <c:v>1441814736.98612</c:v>
                </c:pt>
                <c:pt idx="41">
                  <c:v>1614228831.4014399</c:v>
                </c:pt>
                <c:pt idx="42">
                  <c:v>920053636.61170602</c:v>
                </c:pt>
                <c:pt idx="43">
                  <c:v>1486129103.8536501</c:v>
                </c:pt>
                <c:pt idx="44">
                  <c:v>1215224768.7102101</c:v>
                </c:pt>
                <c:pt idx="45">
                  <c:v>1786249713.8290501</c:v>
                </c:pt>
                <c:pt idx="46">
                  <c:v>1022407341.15546</c:v>
                </c:pt>
                <c:pt idx="47">
                  <c:v>1196107176.3559501</c:v>
                </c:pt>
                <c:pt idx="48">
                  <c:v>1150488344.32288</c:v>
                </c:pt>
                <c:pt idx="49">
                  <c:v>730987326.59039295</c:v>
                </c:pt>
                <c:pt idx="50">
                  <c:v>1457193694.72719</c:v>
                </c:pt>
                <c:pt idx="51">
                  <c:v>1628091114.3328099</c:v>
                </c:pt>
                <c:pt idx="52">
                  <c:v>1716707365.14764</c:v>
                </c:pt>
                <c:pt idx="53">
                  <c:v>1515738590.67331</c:v>
                </c:pt>
                <c:pt idx="54">
                  <c:v>1708243945.2219501</c:v>
                </c:pt>
                <c:pt idx="55">
                  <c:v>1482565230.1238799</c:v>
                </c:pt>
                <c:pt idx="56">
                  <c:v>1640892349.0434201</c:v>
                </c:pt>
                <c:pt idx="57">
                  <c:v>1241888286.3522</c:v>
                </c:pt>
                <c:pt idx="58">
                  <c:v>1387432894.9414999</c:v>
                </c:pt>
                <c:pt idx="59">
                  <c:v>1402119050.609</c:v>
                </c:pt>
                <c:pt idx="60">
                  <c:v>1281434177.6863799</c:v>
                </c:pt>
                <c:pt idx="61">
                  <c:v>1091531512.0086901</c:v>
                </c:pt>
                <c:pt idx="62">
                  <c:v>1091231921.9228301</c:v>
                </c:pt>
                <c:pt idx="63">
                  <c:v>1136757132.05407</c:v>
                </c:pt>
                <c:pt idx="64">
                  <c:v>918412132.59957004</c:v>
                </c:pt>
                <c:pt idx="65">
                  <c:v>848208189.14520204</c:v>
                </c:pt>
                <c:pt idx="66">
                  <c:v>819098019.13531804</c:v>
                </c:pt>
                <c:pt idx="67">
                  <c:v>505819162.93032002</c:v>
                </c:pt>
                <c:pt idx="68">
                  <c:v>622752918.31950796</c:v>
                </c:pt>
                <c:pt idx="69">
                  <c:v>481808889.986274</c:v>
                </c:pt>
                <c:pt idx="70">
                  <c:v>517207331.06926501</c:v>
                </c:pt>
                <c:pt idx="71">
                  <c:v>254013071.61476299</c:v>
                </c:pt>
                <c:pt idx="72">
                  <c:v>350700154.513587</c:v>
                </c:pt>
                <c:pt idx="73">
                  <c:v>288752414.50884801</c:v>
                </c:pt>
                <c:pt idx="74">
                  <c:v>247603716.21528801</c:v>
                </c:pt>
                <c:pt idx="75">
                  <c:v>318622170.21560198</c:v>
                </c:pt>
                <c:pt idx="76">
                  <c:v>230802329.71237099</c:v>
                </c:pt>
                <c:pt idx="77">
                  <c:v>234844299.28749999</c:v>
                </c:pt>
                <c:pt idx="78">
                  <c:v>236668678.08121499</c:v>
                </c:pt>
                <c:pt idx="79">
                  <c:v>198552705.261026</c:v>
                </c:pt>
                <c:pt idx="80">
                  <c:v>100189166.173383</c:v>
                </c:pt>
                <c:pt idx="81">
                  <c:v>103632579.722794</c:v>
                </c:pt>
                <c:pt idx="82">
                  <c:v>95702804.637554094</c:v>
                </c:pt>
                <c:pt idx="83">
                  <c:v>86140263.584350601</c:v>
                </c:pt>
                <c:pt idx="84">
                  <c:v>119309879.257706</c:v>
                </c:pt>
                <c:pt idx="85">
                  <c:v>170106626.608143</c:v>
                </c:pt>
                <c:pt idx="86">
                  <c:v>178634957.7191</c:v>
                </c:pt>
                <c:pt idx="87">
                  <c:v>99380272.941547707</c:v>
                </c:pt>
                <c:pt idx="88">
                  <c:v>104445841.976715</c:v>
                </c:pt>
                <c:pt idx="89">
                  <c:v>124847302.678111</c:v>
                </c:pt>
                <c:pt idx="90">
                  <c:v>106330138.787604</c:v>
                </c:pt>
                <c:pt idx="91">
                  <c:v>60417708.470385201</c:v>
                </c:pt>
                <c:pt idx="92">
                  <c:v>86735698.880007401</c:v>
                </c:pt>
                <c:pt idx="93">
                  <c:v>71743711.666511893</c:v>
                </c:pt>
                <c:pt idx="94">
                  <c:v>95732139.500128895</c:v>
                </c:pt>
                <c:pt idx="95">
                  <c:v>92465359.272175893</c:v>
                </c:pt>
                <c:pt idx="96">
                  <c:v>85319511.578282997</c:v>
                </c:pt>
                <c:pt idx="97">
                  <c:v>91267623.074727893</c:v>
                </c:pt>
                <c:pt idx="98">
                  <c:v>86162732.8407906</c:v>
                </c:pt>
                <c:pt idx="99">
                  <c:v>97669488.722056001</c:v>
                </c:pt>
                <c:pt idx="100">
                  <c:v>132053692.535189</c:v>
                </c:pt>
                <c:pt idx="101">
                  <c:v>50617555.030329697</c:v>
                </c:pt>
                <c:pt idx="102">
                  <c:v>73447630.279869601</c:v>
                </c:pt>
                <c:pt idx="103">
                  <c:v>47732128.015842304</c:v>
                </c:pt>
                <c:pt idx="104">
                  <c:v>21693505.361289401</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2-12A9-48E2-96EC-26A52A0E22FA}"/>
            </c:ext>
          </c:extLst>
        </c:ser>
        <c:ser>
          <c:idx val="3"/>
          <c:order val="3"/>
          <c:tx>
            <c:strRef>
              <c:f>45°</c:f>
              <c:strCache>
                <c:ptCount val="1"/>
                <c:pt idx="0">
                  <c:v>45°</c:v>
                </c:pt>
              </c:strCache>
            </c:strRef>
          </c:tx>
          <c:spPr>
            <a:ln w="1270" cap="rnd" cmpd="sng" algn="ctr">
              <a:solidFill>
                <a:schemeClr val="accent4">
                  <a:shade val="76667"/>
                </a:schemeClr>
              </a:solidFill>
              <a:prstDash val="solid"/>
              <a:round/>
            </a:ln>
          </c:spPr>
          <c:marker>
            <c:symbol val="none"/>
          </c:marker>
          <c:xVal>
            <c:numRef>
              <c:f>'1ｍｍ'!$Q$3:$Q$147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'0.4mm'!$T$3:$T$147</c:f>
              <c:numCache>
                <c:formatCode>General</c:formatCode>
                <c:ptCount val="145"/>
                <c:pt idx="0">
                  <c:v>920484297.36013699</c:v>
                </c:pt>
                <c:pt idx="1">
                  <c:v>1543151083.5299599</c:v>
                </c:pt>
                <c:pt idx="2">
                  <c:v>1658786615.2137301</c:v>
                </c:pt>
                <c:pt idx="3">
                  <c:v>2426055549.49441</c:v>
                </c:pt>
                <c:pt idx="4">
                  <c:v>2094571602.40501</c:v>
                </c:pt>
                <c:pt idx="5">
                  <c:v>2566681887.5074201</c:v>
                </c:pt>
                <c:pt idx="6">
                  <c:v>2519789797.6094198</c:v>
                </c:pt>
                <c:pt idx="7">
                  <c:v>2394592349.0184598</c:v>
                </c:pt>
                <c:pt idx="8">
                  <c:v>3071678425.9936299</c:v>
                </c:pt>
                <c:pt idx="9">
                  <c:v>2534519643.4977798</c:v>
                </c:pt>
                <c:pt idx="10">
                  <c:v>3735825956.13552</c:v>
                </c:pt>
                <c:pt idx="11">
                  <c:v>2241071154.3930001</c:v>
                </c:pt>
                <c:pt idx="12">
                  <c:v>2578228588.7334599</c:v>
                </c:pt>
                <c:pt idx="13">
                  <c:v>1801129354.76035</c:v>
                </c:pt>
                <c:pt idx="14">
                  <c:v>2579601709.96035</c:v>
                </c:pt>
                <c:pt idx="15">
                  <c:v>2038804156.2132599</c:v>
                </c:pt>
                <c:pt idx="16">
                  <c:v>1865098079.55265</c:v>
                </c:pt>
                <c:pt idx="17">
                  <c:v>1664453861.0046799</c:v>
                </c:pt>
                <c:pt idx="18">
                  <c:v>1615676850.14978</c:v>
                </c:pt>
                <c:pt idx="19">
                  <c:v>987168057.30559099</c:v>
                </c:pt>
                <c:pt idx="20">
                  <c:v>764023375.017133</c:v>
                </c:pt>
                <c:pt idx="21">
                  <c:v>1280004883.3183899</c:v>
                </c:pt>
                <c:pt idx="22">
                  <c:v>1735893613.5632401</c:v>
                </c:pt>
                <c:pt idx="23">
                  <c:v>915278919.61823297</c:v>
                </c:pt>
                <c:pt idx="24">
                  <c:v>1162265979.5734501</c:v>
                </c:pt>
                <c:pt idx="25">
                  <c:v>974279442.15327406</c:v>
                </c:pt>
                <c:pt idx="26">
                  <c:v>652981557.983289</c:v>
                </c:pt>
                <c:pt idx="27">
                  <c:v>952590368.22867095</c:v>
                </c:pt>
                <c:pt idx="28">
                  <c:v>1201955424.4904399</c:v>
                </c:pt>
                <c:pt idx="29">
                  <c:v>1145126930.07792</c:v>
                </c:pt>
                <c:pt idx="30">
                  <c:v>1392900414.0085299</c:v>
                </c:pt>
                <c:pt idx="31">
                  <c:v>1207522806.91944</c:v>
                </c:pt>
                <c:pt idx="32">
                  <c:v>582014283.95597696</c:v>
                </c:pt>
                <c:pt idx="33">
                  <c:v>828834696.92593098</c:v>
                </c:pt>
                <c:pt idx="34">
                  <c:v>1037811264.73702</c:v>
                </c:pt>
                <c:pt idx="35">
                  <c:v>1083829550.2179101</c:v>
                </c:pt>
                <c:pt idx="36">
                  <c:v>994907467.85710394</c:v>
                </c:pt>
                <c:pt idx="37">
                  <c:v>1369395075.18837</c:v>
                </c:pt>
                <c:pt idx="38">
                  <c:v>930664118.81942499</c:v>
                </c:pt>
                <c:pt idx="39">
                  <c:v>1750111659.72159</c:v>
                </c:pt>
                <c:pt idx="40">
                  <c:v>1682522888.0584099</c:v>
                </c:pt>
                <c:pt idx="41">
                  <c:v>1781187889.66996</c:v>
                </c:pt>
                <c:pt idx="42">
                  <c:v>1326847041.5354199</c:v>
                </c:pt>
                <c:pt idx="43">
                  <c:v>1529007934.89308</c:v>
                </c:pt>
                <c:pt idx="44">
                  <c:v>1185790042.7739799</c:v>
                </c:pt>
                <c:pt idx="45">
                  <c:v>1142536724.1272099</c:v>
                </c:pt>
                <c:pt idx="46">
                  <c:v>1053814368.49031</c:v>
                </c:pt>
                <c:pt idx="47">
                  <c:v>1450003532.66643</c:v>
                </c:pt>
                <c:pt idx="48">
                  <c:v>1462767318.6163001</c:v>
                </c:pt>
                <c:pt idx="49">
                  <c:v>1878710704.0791399</c:v>
                </c:pt>
                <c:pt idx="50">
                  <c:v>1530019051.4328799</c:v>
                </c:pt>
                <c:pt idx="51">
                  <c:v>1546390401.33338</c:v>
                </c:pt>
                <c:pt idx="52">
                  <c:v>1335229322.4795201</c:v>
                </c:pt>
                <c:pt idx="53">
                  <c:v>1458535608.65346</c:v>
                </c:pt>
                <c:pt idx="54">
                  <c:v>1441540112.7407401</c:v>
                </c:pt>
                <c:pt idx="55">
                  <c:v>1262666107.0989599</c:v>
                </c:pt>
                <c:pt idx="56">
                  <c:v>1590118070.94943</c:v>
                </c:pt>
                <c:pt idx="57">
                  <c:v>1409889668.4611299</c:v>
                </c:pt>
                <c:pt idx="58">
                  <c:v>1199071869.91399</c:v>
                </c:pt>
                <c:pt idx="59">
                  <c:v>1163926207.96596</c:v>
                </c:pt>
                <c:pt idx="60">
                  <c:v>1102366686.7808101</c:v>
                </c:pt>
                <c:pt idx="61">
                  <c:v>1101611470.10603</c:v>
                </c:pt>
                <c:pt idx="62">
                  <c:v>871426420.79974103</c:v>
                </c:pt>
                <c:pt idx="63">
                  <c:v>781799053.44512403</c:v>
                </c:pt>
                <c:pt idx="64">
                  <c:v>858512839.80693495</c:v>
                </c:pt>
                <c:pt idx="65">
                  <c:v>659884612.87842906</c:v>
                </c:pt>
                <c:pt idx="66">
                  <c:v>550383188.20274198</c:v>
                </c:pt>
                <c:pt idx="67">
                  <c:v>444518038.19424099</c:v>
                </c:pt>
                <c:pt idx="68">
                  <c:v>436073966.79493201</c:v>
                </c:pt>
                <c:pt idx="69">
                  <c:v>392236447.48073298</c:v>
                </c:pt>
                <c:pt idx="70">
                  <c:v>309290563.18691897</c:v>
                </c:pt>
                <c:pt idx="71">
                  <c:v>306521227.33070499</c:v>
                </c:pt>
                <c:pt idx="72">
                  <c:v>196144125.79987401</c:v>
                </c:pt>
                <c:pt idx="73">
                  <c:v>306517482.45463097</c:v>
                </c:pt>
                <c:pt idx="74">
                  <c:v>185410686.827748</c:v>
                </c:pt>
                <c:pt idx="75">
                  <c:v>271662672.54828602</c:v>
                </c:pt>
                <c:pt idx="76">
                  <c:v>223373743.87494299</c:v>
                </c:pt>
                <c:pt idx="77">
                  <c:v>225806040.88455999</c:v>
                </c:pt>
                <c:pt idx="78">
                  <c:v>91374352.042817593</c:v>
                </c:pt>
                <c:pt idx="79">
                  <c:v>114907153.287514</c:v>
                </c:pt>
                <c:pt idx="80">
                  <c:v>165233918.69075099</c:v>
                </c:pt>
                <c:pt idx="81">
                  <c:v>140548319.76148599</c:v>
                </c:pt>
                <c:pt idx="82">
                  <c:v>98948363.901092395</c:v>
                </c:pt>
                <c:pt idx="83">
                  <c:v>170787569.90747401</c:v>
                </c:pt>
                <c:pt idx="84">
                  <c:v>76040332.814626202</c:v>
                </c:pt>
                <c:pt idx="85">
                  <c:v>116130479.47146299</c:v>
                </c:pt>
                <c:pt idx="86">
                  <c:v>51913282.151695997</c:v>
                </c:pt>
                <c:pt idx="87">
                  <c:v>67829067.877876103</c:v>
                </c:pt>
                <c:pt idx="88">
                  <c:v>115818406.465354</c:v>
                </c:pt>
                <c:pt idx="89">
                  <c:v>105732206.90789799</c:v>
                </c:pt>
                <c:pt idx="90">
                  <c:v>90715877.999926597</c:v>
                </c:pt>
                <c:pt idx="91">
                  <c:v>84931916.904695198</c:v>
                </c:pt>
                <c:pt idx="92">
                  <c:v>135211871.357016</c:v>
                </c:pt>
                <c:pt idx="93">
                  <c:v>70704508.556168005</c:v>
                </c:pt>
                <c:pt idx="94">
                  <c:v>57700488.806190901</c:v>
                </c:pt>
                <c:pt idx="95">
                  <c:v>84699734.588149801</c:v>
                </c:pt>
                <c:pt idx="96">
                  <c:v>78460146.903998896</c:v>
                </c:pt>
                <c:pt idx="97">
                  <c:v>106742699.30168</c:v>
                </c:pt>
                <c:pt idx="98">
                  <c:v>83926417.6790106</c:v>
                </c:pt>
                <c:pt idx="99">
                  <c:v>133296367.245516</c:v>
                </c:pt>
                <c:pt idx="100">
                  <c:v>56852586.448591702</c:v>
                </c:pt>
                <c:pt idx="101">
                  <c:v>100999307.69724301</c:v>
                </c:pt>
                <c:pt idx="102">
                  <c:v>5414004.7879489101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3-12A9-48E2-96EC-26A52A0E22FA}"/>
            </c:ext>
          </c:extLst>
        </c:ser>
        <c:ser>
          <c:idx val="4"/>
          <c:order val="4"/>
          <c:tx>
            <c:strRef>
              <c:f>60°</c:f>
              <c:strCache>
                <c:ptCount val="1"/>
                <c:pt idx="0">
                  <c:v>60°</c:v>
                </c:pt>
              </c:strCache>
            </c:strRef>
          </c:tx>
          <c:spPr>
            <a:ln w="1270" cap="rnd" cmpd="sng" algn="ctr">
              <a:solidFill>
                <a:schemeClr val="accent5">
                  <a:shade val="76667"/>
                </a:schemeClr>
              </a:solidFill>
              <a:prstDash val="solid"/>
              <a:round/>
            </a:ln>
          </c:spPr>
          <c:marker>
            <c:symbol val="none"/>
          </c:marker>
          <c:xVal>
            <c:numRef>
              <c:f>'1ｍｍ'!$V$3:$V$147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'0.4mm'!$Y$3:$Y$147</c:f>
              <c:numCache>
                <c:formatCode>General</c:formatCode>
                <c:ptCount val="145"/>
                <c:pt idx="0">
                  <c:v>889826245.23994994</c:v>
                </c:pt>
                <c:pt idx="1">
                  <c:v>1570257744.84062</c:v>
                </c:pt>
                <c:pt idx="2">
                  <c:v>1943515784.5278201</c:v>
                </c:pt>
                <c:pt idx="3">
                  <c:v>1242031839.93501</c:v>
                </c:pt>
                <c:pt idx="4">
                  <c:v>2326772643.33077</c:v>
                </c:pt>
                <c:pt idx="5">
                  <c:v>2071191092.7872901</c:v>
                </c:pt>
                <c:pt idx="6">
                  <c:v>1753806604.11392</c:v>
                </c:pt>
                <c:pt idx="7">
                  <c:v>1945868814.99388</c:v>
                </c:pt>
                <c:pt idx="8">
                  <c:v>1656034131.29985</c:v>
                </c:pt>
                <c:pt idx="9">
                  <c:v>1846479804.0081699</c:v>
                </c:pt>
                <c:pt idx="10">
                  <c:v>1843508868.99</c:v>
                </c:pt>
                <c:pt idx="11">
                  <c:v>1485654752.8843701</c:v>
                </c:pt>
                <c:pt idx="12">
                  <c:v>1762513440.98437</c:v>
                </c:pt>
                <c:pt idx="13">
                  <c:v>1038466618.04985</c:v>
                </c:pt>
                <c:pt idx="14">
                  <c:v>1096917892.0941401</c:v>
                </c:pt>
                <c:pt idx="15">
                  <c:v>1136750890.59395</c:v>
                </c:pt>
                <c:pt idx="16">
                  <c:v>880270569.79288101</c:v>
                </c:pt>
                <c:pt idx="17">
                  <c:v>1056573093.86432</c:v>
                </c:pt>
                <c:pt idx="18">
                  <c:v>1197417882.9816101</c:v>
                </c:pt>
                <c:pt idx="19">
                  <c:v>829196701.61301804</c:v>
                </c:pt>
                <c:pt idx="20">
                  <c:v>1098303496.2412701</c:v>
                </c:pt>
                <c:pt idx="21">
                  <c:v>510008430.964333</c:v>
                </c:pt>
                <c:pt idx="22">
                  <c:v>843758028.07808197</c:v>
                </c:pt>
                <c:pt idx="23">
                  <c:v>787241606.67167199</c:v>
                </c:pt>
                <c:pt idx="24">
                  <c:v>591561221.35887504</c:v>
                </c:pt>
                <c:pt idx="25">
                  <c:v>745529928.67508996</c:v>
                </c:pt>
                <c:pt idx="26">
                  <c:v>548033902.61275005</c:v>
                </c:pt>
                <c:pt idx="27">
                  <c:v>978729603.22039497</c:v>
                </c:pt>
                <c:pt idx="28">
                  <c:v>1094758346.89186</c:v>
                </c:pt>
                <c:pt idx="29">
                  <c:v>1110936211.52858</c:v>
                </c:pt>
                <c:pt idx="30">
                  <c:v>709473013.54921103</c:v>
                </c:pt>
                <c:pt idx="31">
                  <c:v>1414452175.8104501</c:v>
                </c:pt>
                <c:pt idx="32">
                  <c:v>1167571220.6773</c:v>
                </c:pt>
                <c:pt idx="33">
                  <c:v>1168164159.3889101</c:v>
                </c:pt>
                <c:pt idx="34">
                  <c:v>691272915.83291101</c:v>
                </c:pt>
                <c:pt idx="35">
                  <c:v>1343855020.3683801</c:v>
                </c:pt>
                <c:pt idx="36">
                  <c:v>1490597989.3011401</c:v>
                </c:pt>
                <c:pt idx="37">
                  <c:v>1356987052.4654701</c:v>
                </c:pt>
                <c:pt idx="38">
                  <c:v>1288068849.7962699</c:v>
                </c:pt>
                <c:pt idx="39">
                  <c:v>1185477969.7678699</c:v>
                </c:pt>
                <c:pt idx="40">
                  <c:v>1073275241.1513</c:v>
                </c:pt>
                <c:pt idx="41">
                  <c:v>1691554280.8552201</c:v>
                </c:pt>
                <c:pt idx="42">
                  <c:v>905560966.207986</c:v>
                </c:pt>
                <c:pt idx="43">
                  <c:v>1462168138.4445701</c:v>
                </c:pt>
                <c:pt idx="44">
                  <c:v>951579251.68887699</c:v>
                </c:pt>
                <c:pt idx="45">
                  <c:v>701646222.55598795</c:v>
                </c:pt>
                <c:pt idx="46">
                  <c:v>975571424.39856601</c:v>
                </c:pt>
                <c:pt idx="47">
                  <c:v>1116684596.30111</c:v>
                </c:pt>
                <c:pt idx="48">
                  <c:v>1728066822.57002</c:v>
                </c:pt>
                <c:pt idx="49">
                  <c:v>1546415367.1738601</c:v>
                </c:pt>
                <c:pt idx="50">
                  <c:v>1213864130.40358</c:v>
                </c:pt>
                <c:pt idx="51">
                  <c:v>1344266956.73645</c:v>
                </c:pt>
                <c:pt idx="52">
                  <c:v>1354665229.30001</c:v>
                </c:pt>
                <c:pt idx="53">
                  <c:v>1129292345.74793</c:v>
                </c:pt>
                <c:pt idx="54">
                  <c:v>1069761299.1025</c:v>
                </c:pt>
                <c:pt idx="55">
                  <c:v>1314126945.8064001</c:v>
                </c:pt>
                <c:pt idx="56">
                  <c:v>1208671235.5819099</c:v>
                </c:pt>
                <c:pt idx="57">
                  <c:v>1140420869.1457901</c:v>
                </c:pt>
                <c:pt idx="58">
                  <c:v>1045388397.3253599</c:v>
                </c:pt>
                <c:pt idx="59">
                  <c:v>935176694.48776698</c:v>
                </c:pt>
                <c:pt idx="60">
                  <c:v>1167159284.3092501</c:v>
                </c:pt>
                <c:pt idx="61">
                  <c:v>993815212.33572102</c:v>
                </c:pt>
                <c:pt idx="62">
                  <c:v>753793621.87686706</c:v>
                </c:pt>
                <c:pt idx="63">
                  <c:v>609251391.78319597</c:v>
                </c:pt>
                <c:pt idx="64">
                  <c:v>627585056.74610806</c:v>
                </c:pt>
                <c:pt idx="65">
                  <c:v>480781545.65016598</c:v>
                </c:pt>
                <c:pt idx="66">
                  <c:v>290301544.91117501</c:v>
                </c:pt>
                <c:pt idx="67">
                  <c:v>272065870.87217897</c:v>
                </c:pt>
                <c:pt idx="68">
                  <c:v>381772015.43987298</c:v>
                </c:pt>
                <c:pt idx="69">
                  <c:v>312834464.24429798</c:v>
                </c:pt>
                <c:pt idx="70">
                  <c:v>267190666.370738</c:v>
                </c:pt>
                <c:pt idx="71">
                  <c:v>172781092.2705</c:v>
                </c:pt>
                <c:pt idx="72">
                  <c:v>188457143.51338699</c:v>
                </c:pt>
                <c:pt idx="73">
                  <c:v>160530354.34267101</c:v>
                </c:pt>
                <c:pt idx="74">
                  <c:v>194237983.87855801</c:v>
                </c:pt>
                <c:pt idx="75">
                  <c:v>243355154.31011501</c:v>
                </c:pt>
                <c:pt idx="76">
                  <c:v>161057757.722996</c:v>
                </c:pt>
                <c:pt idx="77">
                  <c:v>124814222.939463</c:v>
                </c:pt>
                <c:pt idx="78">
                  <c:v>145173865.85804</c:v>
                </c:pt>
                <c:pt idx="79">
                  <c:v>130291104.196683</c:v>
                </c:pt>
                <c:pt idx="80">
                  <c:v>57461752.956517197</c:v>
                </c:pt>
                <c:pt idx="81">
                  <c:v>157038881.55031899</c:v>
                </c:pt>
                <c:pt idx="82">
                  <c:v>114023362.53421301</c:v>
                </c:pt>
                <c:pt idx="83">
                  <c:v>106290817.588834</c:v>
                </c:pt>
                <c:pt idx="84">
                  <c:v>115592465.60893101</c:v>
                </c:pt>
                <c:pt idx="85">
                  <c:v>85708978.689907506</c:v>
                </c:pt>
                <c:pt idx="86">
                  <c:v>131714157.104541</c:v>
                </c:pt>
                <c:pt idx="87">
                  <c:v>86696377.681237593</c:v>
                </c:pt>
                <c:pt idx="88">
                  <c:v>110259137.934521</c:v>
                </c:pt>
                <c:pt idx="89">
                  <c:v>130822252.453081</c:v>
                </c:pt>
                <c:pt idx="90">
                  <c:v>77977682.036552995</c:v>
                </c:pt>
                <c:pt idx="91">
                  <c:v>88307298.538774297</c:v>
                </c:pt>
                <c:pt idx="92">
                  <c:v>49212789.600628898</c:v>
                </c:pt>
                <c:pt idx="93">
                  <c:v>81940385.068130597</c:v>
                </c:pt>
                <c:pt idx="94">
                  <c:v>86554696.536464006</c:v>
                </c:pt>
                <c:pt idx="95">
                  <c:v>86517871.921742901</c:v>
                </c:pt>
                <c:pt idx="96">
                  <c:v>81575883.796994805</c:v>
                </c:pt>
                <c:pt idx="97">
                  <c:v>60017942.949559301</c:v>
                </c:pt>
                <c:pt idx="98">
                  <c:v>41436554.434395097</c:v>
                </c:pt>
                <c:pt idx="99">
                  <c:v>10877554.2863477</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4-12A9-48E2-96EC-26A52A0E22FA}"/>
            </c:ext>
          </c:extLst>
        </c:ser>
        <c:ser>
          <c:idx val="5"/>
          <c:order val="5"/>
          <c:tx>
            <c:strRef>
              <c:f>90°</c:f>
              <c:strCache>
                <c:ptCount val="1"/>
                <c:pt idx="0">
                  <c:v>90°</c:v>
                </c:pt>
              </c:strCache>
            </c:strRef>
          </c:tx>
          <c:spPr>
            <a:ln w="1270" cap="rnd" cmpd="sng" algn="ctr">
              <a:solidFill>
                <a:schemeClr val="accent6">
                  <a:shade val="76667"/>
                </a:schemeClr>
              </a:solidFill>
              <a:prstDash val="solid"/>
              <a:round/>
            </a:ln>
          </c:spPr>
          <c:marker>
            <c:symbol val="none"/>
          </c:marker>
          <c:xVal>
            <c:numRef>
              <c:f>'1ｍｍ'!$AA$3:$AA$147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'0.4mm'!$AD$3:$AD$147</c:f>
              <c:numCache>
                <c:formatCode>General</c:formatCode>
                <c:ptCount val="145"/>
                <c:pt idx="0">
                  <c:v>111982405.074257</c:v>
                </c:pt>
                <c:pt idx="1">
                  <c:v>921046028.77113903</c:v>
                </c:pt>
                <c:pt idx="2">
                  <c:v>662062882.46107304</c:v>
                </c:pt>
                <c:pt idx="3">
                  <c:v>856852611.41443205</c:v>
                </c:pt>
                <c:pt idx="4">
                  <c:v>379154347.06462902</c:v>
                </c:pt>
                <c:pt idx="5">
                  <c:v>96990417.860762</c:v>
                </c:pt>
                <c:pt idx="6">
                  <c:v>248224117.35143399</c:v>
                </c:pt>
                <c:pt idx="7">
                  <c:v>275225297.98602998</c:v>
                </c:pt>
                <c:pt idx="8">
                  <c:v>226844619.848892</c:v>
                </c:pt>
                <c:pt idx="9">
                  <c:v>235790504.64202401</c:v>
                </c:pt>
                <c:pt idx="10">
                  <c:v>214841667.88791299</c:v>
                </c:pt>
                <c:pt idx="11">
                  <c:v>295982521.91439003</c:v>
                </c:pt>
                <c:pt idx="12">
                  <c:v>578390492.20903504</c:v>
                </c:pt>
                <c:pt idx="13">
                  <c:v>275749580.63629401</c:v>
                </c:pt>
                <c:pt idx="14">
                  <c:v>616266168.81451797</c:v>
                </c:pt>
                <c:pt idx="15">
                  <c:v>644574311.19870198</c:v>
                </c:pt>
                <c:pt idx="16">
                  <c:v>283854740.75096703</c:v>
                </c:pt>
                <c:pt idx="17">
                  <c:v>903051899.23886597</c:v>
                </c:pt>
                <c:pt idx="18">
                  <c:v>704192738.28584397</c:v>
                </c:pt>
                <c:pt idx="19">
                  <c:v>512550577.67210001</c:v>
                </c:pt>
                <c:pt idx="20">
                  <c:v>635012394.29151106</c:v>
                </c:pt>
                <c:pt idx="21">
                  <c:v>229351814.37997499</c:v>
                </c:pt>
                <c:pt idx="22">
                  <c:v>508546056.857705</c:v>
                </c:pt>
                <c:pt idx="23">
                  <c:v>327559316.96456301</c:v>
                </c:pt>
                <c:pt idx="24">
                  <c:v>915977963.15191805</c:v>
                </c:pt>
                <c:pt idx="25">
                  <c:v>445059796.93284601</c:v>
                </c:pt>
                <c:pt idx="26">
                  <c:v>1025247205.51106</c:v>
                </c:pt>
                <c:pt idx="27">
                  <c:v>1332039936.35708</c:v>
                </c:pt>
                <c:pt idx="28">
                  <c:v>692689727.28064895</c:v>
                </c:pt>
                <c:pt idx="29">
                  <c:v>748070202.944821</c:v>
                </c:pt>
                <c:pt idx="30">
                  <c:v>486213488.39450401</c:v>
                </c:pt>
                <c:pt idx="31">
                  <c:v>1172739149.6584799</c:v>
                </c:pt>
                <c:pt idx="32">
                  <c:v>886930207.74325502</c:v>
                </c:pt>
                <c:pt idx="33">
                  <c:v>930364528.73355997</c:v>
                </c:pt>
                <c:pt idx="34">
                  <c:v>1628122321.63343</c:v>
                </c:pt>
                <c:pt idx="35">
                  <c:v>1069879886.84482</c:v>
                </c:pt>
                <c:pt idx="36">
                  <c:v>455017422.41178501</c:v>
                </c:pt>
                <c:pt idx="37">
                  <c:v>1006123371.6966799</c:v>
                </c:pt>
                <c:pt idx="38">
                  <c:v>885382325.63295305</c:v>
                </c:pt>
                <c:pt idx="39">
                  <c:v>608304562.28265703</c:v>
                </c:pt>
                <c:pt idx="40">
                  <c:v>1147111714.39678</c:v>
                </c:pt>
                <c:pt idx="41">
                  <c:v>1206049822.33059</c:v>
                </c:pt>
                <c:pt idx="42">
                  <c:v>1425449628.5457399</c:v>
                </c:pt>
                <c:pt idx="43">
                  <c:v>884071619.00729299</c:v>
                </c:pt>
                <c:pt idx="44">
                  <c:v>581374534.29345298</c:v>
                </c:pt>
                <c:pt idx="45">
                  <c:v>1017963421.54847</c:v>
                </c:pt>
                <c:pt idx="46">
                  <c:v>1340153834.5159299</c:v>
                </c:pt>
                <c:pt idx="47">
                  <c:v>582621578.02586603</c:v>
                </c:pt>
                <c:pt idx="48">
                  <c:v>1088067501.6408801</c:v>
                </c:pt>
                <c:pt idx="49">
                  <c:v>580291016.81624103</c:v>
                </c:pt>
                <c:pt idx="50">
                  <c:v>834657979.21993196</c:v>
                </c:pt>
                <c:pt idx="51">
                  <c:v>822462166.14117706</c:v>
                </c:pt>
                <c:pt idx="52">
                  <c:v>922512771.89984798</c:v>
                </c:pt>
                <c:pt idx="53">
                  <c:v>1038491583.89034</c:v>
                </c:pt>
                <c:pt idx="54">
                  <c:v>843751786.61795998</c:v>
                </c:pt>
                <c:pt idx="55">
                  <c:v>757906744.09738898</c:v>
                </c:pt>
                <c:pt idx="56">
                  <c:v>764747384.391307</c:v>
                </c:pt>
                <c:pt idx="57">
                  <c:v>478186346.53135699</c:v>
                </c:pt>
                <c:pt idx="58">
                  <c:v>587280203.86106706</c:v>
                </c:pt>
                <c:pt idx="59">
                  <c:v>629257768.05885303</c:v>
                </c:pt>
                <c:pt idx="60">
                  <c:v>480548115.04159498</c:v>
                </c:pt>
                <c:pt idx="61">
                  <c:v>395760375.865722</c:v>
                </c:pt>
                <c:pt idx="62">
                  <c:v>317830128.92609698</c:v>
                </c:pt>
                <c:pt idx="63">
                  <c:v>322462540.62878501</c:v>
                </c:pt>
                <c:pt idx="64">
                  <c:v>203892898.54157001</c:v>
                </c:pt>
                <c:pt idx="65">
                  <c:v>263604947.530541</c:v>
                </c:pt>
                <c:pt idx="66">
                  <c:v>139682629.24253801</c:v>
                </c:pt>
                <c:pt idx="67">
                  <c:v>170887433.269429</c:v>
                </c:pt>
                <c:pt idx="68">
                  <c:v>109770431.606953</c:v>
                </c:pt>
                <c:pt idx="69">
                  <c:v>212306386.78628001</c:v>
                </c:pt>
                <c:pt idx="70">
                  <c:v>222252153.49098599</c:v>
                </c:pt>
                <c:pt idx="71">
                  <c:v>114718661.191824</c:v>
                </c:pt>
                <c:pt idx="72">
                  <c:v>49257478.4551038</c:v>
                </c:pt>
                <c:pt idx="73">
                  <c:v>101353198.48617101</c:v>
                </c:pt>
                <c:pt idx="74">
                  <c:v>30174463.789919399</c:v>
                </c:pt>
                <c:pt idx="75">
                  <c:v>38449391.619916096</c:v>
                </c:pt>
                <c:pt idx="76">
                  <c:v>60999474.968374498</c:v>
                </c:pt>
                <c:pt idx="77">
                  <c:v>73512541.465140298</c:v>
                </c:pt>
                <c:pt idx="78">
                  <c:v>70032927.447020605</c:v>
                </c:pt>
                <c:pt idx="79">
                  <c:v>62415225.367890403</c:v>
                </c:pt>
                <c:pt idx="80">
                  <c:v>51531804.109027803</c:v>
                </c:pt>
                <c:pt idx="81">
                  <c:v>56305584.883483</c:v>
                </c:pt>
                <c:pt idx="82">
                  <c:v>56386536.621268198</c:v>
                </c:pt>
                <c:pt idx="83">
                  <c:v>50519002.375000402</c:v>
                </c:pt>
                <c:pt idx="84">
                  <c:v>15759374.7355181</c:v>
                </c:pt>
                <c:pt idx="85">
                  <c:v>43096533.168492198</c:v>
                </c:pt>
                <c:pt idx="86">
                  <c:v>43474828.066497996</c:v>
                </c:pt>
                <c:pt idx="87">
                  <c:v>63825171.209492698</c:v>
                </c:pt>
                <c:pt idx="88">
                  <c:v>61109075.008120097</c:v>
                </c:pt>
                <c:pt idx="89">
                  <c:v>76854219.2145596</c:v>
                </c:pt>
                <c:pt idx="90">
                  <c:v>67369696.412883207</c:v>
                </c:pt>
                <c:pt idx="91">
                  <c:v>59869521.027853698</c:v>
                </c:pt>
                <c:pt idx="92">
                  <c:v>20181886.134296801</c:v>
                </c:pt>
                <c:pt idx="93">
                  <c:v>5748191.2872711904</c:v>
                </c:pt>
                <c:pt idx="94">
                  <c:v>0</c:v>
                </c:pt>
                <c:pt idx="95">
                  <c:v>10828121.922180001</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5-12A9-48E2-96EC-26A52A0E22FA}"/>
            </c:ext>
          </c:extLst>
        </c:ser>
        <c:ser>
          <c:idx val="6"/>
          <c:order val="6"/>
          <c:tx>
            <c:strRef>
              <c:f>110°</c:f>
              <c:strCache>
                <c:ptCount val="1"/>
                <c:pt idx="0">
                  <c:v>110°</c:v>
                </c:pt>
              </c:strCache>
            </c:strRef>
          </c:tx>
          <c:spPr>
            <a:ln w="1270" cap="rnd" cmpd="sng" algn="ctr">
              <a:solidFill>
                <a:schemeClr val="accent1">
                  <a:tint val="76667"/>
                </a:schemeClr>
              </a:solidFill>
              <a:prstDash val="solid"/>
              <a:round/>
            </a:ln>
          </c:spPr>
          <c:marker>
            <c:symbol val="none"/>
          </c:marker>
          <c:xVal>
            <c:numRef>
              <c:f>'1ｍｍ'!$AF$3:$AF$147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'0.4mm'!$AI$3:$AI$147</c:f>
              <c:numCache>
                <c:formatCode>General</c:formatCode>
                <c:ptCount val="145"/>
                <c:pt idx="0">
                  <c:v>762987292.63685</c:v>
                </c:pt>
                <c:pt idx="1">
                  <c:v>296333291.97325701</c:v>
                </c:pt>
                <c:pt idx="2">
                  <c:v>433222867.81111699</c:v>
                </c:pt>
                <c:pt idx="3">
                  <c:v>673921656.69323301</c:v>
                </c:pt>
                <c:pt idx="4">
                  <c:v>276922975.13926601</c:v>
                </c:pt>
                <c:pt idx="5">
                  <c:v>608107956.28880894</c:v>
                </c:pt>
                <c:pt idx="6">
                  <c:v>391716533.852557</c:v>
                </c:pt>
                <c:pt idx="7">
                  <c:v>596414580.74988902</c:v>
                </c:pt>
                <c:pt idx="8">
                  <c:v>1036600421.47332</c:v>
                </c:pt>
                <c:pt idx="9">
                  <c:v>376149708.16180801</c:v>
                </c:pt>
                <c:pt idx="10">
                  <c:v>939077607.06413496</c:v>
                </c:pt>
                <c:pt idx="11">
                  <c:v>825845037.527403</c:v>
                </c:pt>
                <c:pt idx="12">
                  <c:v>407031204.55436802</c:v>
                </c:pt>
                <c:pt idx="13">
                  <c:v>655989941.76218402</c:v>
                </c:pt>
                <c:pt idx="14">
                  <c:v>524203383.72022498</c:v>
                </c:pt>
                <c:pt idx="15">
                  <c:v>825713966.86483705</c:v>
                </c:pt>
                <c:pt idx="16">
                  <c:v>1117895439.56481</c:v>
                </c:pt>
                <c:pt idx="17">
                  <c:v>749892709.30049896</c:v>
                </c:pt>
                <c:pt idx="18">
                  <c:v>859630061.16880596</c:v>
                </c:pt>
                <c:pt idx="19">
                  <c:v>918443339.90018201</c:v>
                </c:pt>
                <c:pt idx="20">
                  <c:v>1051717237.8892601</c:v>
                </c:pt>
                <c:pt idx="21">
                  <c:v>603164095.72602296</c:v>
                </c:pt>
                <c:pt idx="22">
                  <c:v>1104732200.16712</c:v>
                </c:pt>
                <c:pt idx="23">
                  <c:v>1200020571.85256</c:v>
                </c:pt>
                <c:pt idx="24">
                  <c:v>1212871738.2441499</c:v>
                </c:pt>
                <c:pt idx="25">
                  <c:v>580351558.97942603</c:v>
                </c:pt>
                <c:pt idx="26">
                  <c:v>967251558.05569005</c:v>
                </c:pt>
                <c:pt idx="27">
                  <c:v>894151577.10462701</c:v>
                </c:pt>
                <c:pt idx="28">
                  <c:v>1229667507.43296</c:v>
                </c:pt>
                <c:pt idx="29">
                  <c:v>1477322403.6212499</c:v>
                </c:pt>
                <c:pt idx="30">
                  <c:v>1196512871.26389</c:v>
                </c:pt>
                <c:pt idx="31">
                  <c:v>1206137202.77231</c:v>
                </c:pt>
                <c:pt idx="32">
                  <c:v>740923731.10491598</c:v>
                </c:pt>
                <c:pt idx="33">
                  <c:v>955436474.04438806</c:v>
                </c:pt>
                <c:pt idx="34">
                  <c:v>1293598783.46452</c:v>
                </c:pt>
                <c:pt idx="35">
                  <c:v>1029335361.89109</c:v>
                </c:pt>
                <c:pt idx="36">
                  <c:v>886012713.10529399</c:v>
                </c:pt>
                <c:pt idx="37">
                  <c:v>1829883761.5432701</c:v>
                </c:pt>
                <c:pt idx="38">
                  <c:v>1877169063.4289601</c:v>
                </c:pt>
                <c:pt idx="39">
                  <c:v>1646665699.65645</c:v>
                </c:pt>
                <c:pt idx="40">
                  <c:v>1152910030.8502901</c:v>
                </c:pt>
                <c:pt idx="41">
                  <c:v>847066001.94284201</c:v>
                </c:pt>
                <c:pt idx="42">
                  <c:v>1793271356.4665101</c:v>
                </c:pt>
                <c:pt idx="43">
                  <c:v>1003720409.54963</c:v>
                </c:pt>
                <c:pt idx="44">
                  <c:v>1017726246.06382</c:v>
                </c:pt>
                <c:pt idx="45">
                  <c:v>903719735.47194397</c:v>
                </c:pt>
                <c:pt idx="46">
                  <c:v>1172377144.97139</c:v>
                </c:pt>
                <c:pt idx="47">
                  <c:v>1162977506.02738</c:v>
                </c:pt>
                <c:pt idx="48">
                  <c:v>907021467.87657797</c:v>
                </c:pt>
                <c:pt idx="49">
                  <c:v>1353672837.1405799</c:v>
                </c:pt>
                <c:pt idx="50">
                  <c:v>1127819361.15909</c:v>
                </c:pt>
                <c:pt idx="51">
                  <c:v>1071752324.88148</c:v>
                </c:pt>
                <c:pt idx="52">
                  <c:v>1088591784.2911401</c:v>
                </c:pt>
                <c:pt idx="53">
                  <c:v>992261088.76529706</c:v>
                </c:pt>
                <c:pt idx="54">
                  <c:v>822100161.45409</c:v>
                </c:pt>
                <c:pt idx="55">
                  <c:v>873311341.75664198</c:v>
                </c:pt>
                <c:pt idx="56">
                  <c:v>791030172.96583903</c:v>
                </c:pt>
                <c:pt idx="57">
                  <c:v>689906036.06615305</c:v>
                </c:pt>
                <c:pt idx="58">
                  <c:v>642040278.389094</c:v>
                </c:pt>
                <c:pt idx="59">
                  <c:v>545952375.66199994</c:v>
                </c:pt>
                <c:pt idx="60">
                  <c:v>297138440.32902002</c:v>
                </c:pt>
                <c:pt idx="61">
                  <c:v>179210420.34236699</c:v>
                </c:pt>
                <c:pt idx="62">
                  <c:v>336221839.46814799</c:v>
                </c:pt>
                <c:pt idx="63">
                  <c:v>291066747.92215502</c:v>
                </c:pt>
                <c:pt idx="64">
                  <c:v>259618526.95050001</c:v>
                </c:pt>
                <c:pt idx="65">
                  <c:v>134929133.21348</c:v>
                </c:pt>
                <c:pt idx="66">
                  <c:v>125592533.0167</c:v>
                </c:pt>
                <c:pt idx="67">
                  <c:v>133037970.79645801</c:v>
                </c:pt>
                <c:pt idx="68">
                  <c:v>132356403.351115</c:v>
                </c:pt>
                <c:pt idx="69">
                  <c:v>68406402.939178899</c:v>
                </c:pt>
                <c:pt idx="70">
                  <c:v>98625056.266763002</c:v>
                </c:pt>
                <c:pt idx="71">
                  <c:v>73924477.833204702</c:v>
                </c:pt>
                <c:pt idx="72">
                  <c:v>112505439.43249699</c:v>
                </c:pt>
                <c:pt idx="73">
                  <c:v>124140769.392279</c:v>
                </c:pt>
                <c:pt idx="74">
                  <c:v>114992037.14517599</c:v>
                </c:pt>
                <c:pt idx="75">
                  <c:v>121736558.95321199</c:v>
                </c:pt>
                <c:pt idx="76">
                  <c:v>97705065.044752494</c:v>
                </c:pt>
                <c:pt idx="77">
                  <c:v>117502976.552332</c:v>
                </c:pt>
                <c:pt idx="78">
                  <c:v>110589935.320997</c:v>
                </c:pt>
                <c:pt idx="79">
                  <c:v>62983822.385021701</c:v>
                </c:pt>
                <c:pt idx="80">
                  <c:v>43931390.874436103</c:v>
                </c:pt>
                <c:pt idx="81">
                  <c:v>74961184.359500095</c:v>
                </c:pt>
                <c:pt idx="82">
                  <c:v>68768407.626265407</c:v>
                </c:pt>
                <c:pt idx="83">
                  <c:v>53994809.102445602</c:v>
                </c:pt>
                <c:pt idx="84">
                  <c:v>111581703.33441301</c:v>
                </c:pt>
                <c:pt idx="85">
                  <c:v>48481040.815903597</c:v>
                </c:pt>
                <c:pt idx="86">
                  <c:v>66721832.852200001</c:v>
                </c:pt>
                <c:pt idx="87">
                  <c:v>68461327.788253695</c:v>
                </c:pt>
                <c:pt idx="88">
                  <c:v>11137511.100436799</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6-12A9-48E2-96EC-26A52A0E22FA}"/>
            </c:ext>
          </c:extLst>
        </c:ser>
        <c:dLbls>
          <c:showLegendKey val="0"/>
          <c:showVal val="0"/>
          <c:showCatName val="0"/>
          <c:showSerName val="0"/>
          <c:showPercent val="0"/>
          <c:showBubbleSize val="0"/>
        </c:dLbls>
        <c:axId val="273348864"/>
        <c:axId val="273346512"/>
      </c:scatterChart>
      <c:valAx>
        <c:axId val="273348864"/>
        <c:scaling>
          <c:orientation val="minMax"/>
          <c:max val="7"/>
          <c:min val="0"/>
        </c:scaling>
        <c:delete val="0"/>
        <c:axPos val="b"/>
        <c:numFmt formatCode="#,##0_);[Red]\(#,##0\)" sourceLinked="0"/>
        <c:majorTickMark val="out"/>
        <c:minorTickMark val="none"/>
        <c:tickLblPos val="nextTo"/>
        <c:txPr>
          <a:bodyPr rot="-60000000" spcFirstLastPara="0" vertOverflow="ellipsis" vert="horz" wrap="square" anchor="ctr" anchorCtr="1"/>
          <a:lstStyle/>
          <a:p>
            <a:pPr>
              <a:defRPr lang="ja-JP" sz="1000" b="0" i="1"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crossAx val="273346512"/>
        <c:crosses val="autoZero"/>
        <c:crossBetween val="midCat"/>
      </c:valAx>
      <c:valAx>
        <c:axId val="273346512"/>
        <c:scaling>
          <c:orientation val="minMax"/>
          <c:max val="7000000000"/>
        </c:scaling>
        <c:delete val="0"/>
        <c:axPos val="l"/>
        <c:majorGridlines>
          <c:spPr>
            <a:ln w="6350" cap="flat" cmpd="sng" algn="ctr">
              <a:solidFill>
                <a:schemeClr val="tx1">
                  <a:tint val="75000"/>
                </a:schemeClr>
              </a:solidFill>
              <a:prstDash val="sys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ja-JP" sz="1000" b="0" i="1"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crossAx val="273348864"/>
        <c:crosses val="autoZero"/>
        <c:crossBetween val="midCat"/>
      </c:valAx>
      <c:spPr>
        <a:noFill/>
        <a:ln>
          <a:noFill/>
        </a:ln>
      </c:spPr>
    </c:plotArea>
    <c:legend>
      <c:legendPos val="r"/>
      <c:layout>
        <c:manualLayout>
          <c:xMode val="edge"/>
          <c:yMode val="edge"/>
          <c:x val="0.77103773217001603"/>
          <c:y val="8.8273678583910706E-2"/>
          <c:w val="0.18011690171045"/>
          <c:h val="0.794013326099409"/>
        </c:manualLayout>
      </c:layout>
      <c:overlay val="0"/>
      <c:spPr>
        <a:ln>
          <a:solidFill>
            <a:schemeClr val="tx1"/>
          </a:solidFill>
        </a:ln>
      </c:spPr>
      <c:txPr>
        <a:bodyPr rot="0" spcFirstLastPara="0" vertOverflow="ellipsis" vert="horz" wrap="square" anchor="ctr" anchorCtr="1"/>
        <a:lstStyle/>
        <a:p>
          <a:pPr>
            <a:defRPr lang="ja-JP" sz="700" b="1" i="1"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legend>
    <c:plotVisOnly val="1"/>
    <c:dispBlanksAs val="gap"/>
    <c:showDLblsOverMax val="0"/>
  </c:chart>
  <c:spPr>
    <a:ln w="1270">
      <a:noFill/>
    </a:ln>
  </c:spPr>
  <c:txPr>
    <a:bodyPr/>
    <a:lstStyle/>
    <a:p>
      <a:pPr>
        <a:defRPr lang="ja-JP"/>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89890002160647"/>
          <c:y val="6.4619111524253148E-2"/>
          <c:w val="0.74592057724413496"/>
          <c:h val="0.76542677448337904"/>
        </c:manualLayout>
      </c:layout>
      <c:scatterChart>
        <c:scatterStyle val="lineMarker"/>
        <c:varyColors val="0"/>
        <c:ser>
          <c:idx val="0"/>
          <c:order val="0"/>
          <c:tx>
            <c:strRef>
              <c:f>Ep=2.5MeV</c:f>
              <c:strCache>
                <c:ptCount val="1"/>
                <c:pt idx="0">
                  <c:v>Ep=2.5MeV</c:v>
                </c:pt>
              </c:strCache>
            </c:strRef>
          </c:tx>
          <c:marker>
            <c:symbol val="circle"/>
            <c:size val="7"/>
          </c:marker>
          <c:xVal>
            <c:numRef>
              <c:f>'[Li(p,n)reaction.xlsx]2.5MeV'!$O$10:$O$31</c:f>
              <c:numCache>
                <c:formatCode>General</c:formatCode>
                <c:ptCount val="22"/>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numCache>
            </c:numRef>
          </c:xVal>
          <c:yVal>
            <c:numRef>
              <c:f>'[Li(p,n)reaction.xlsx]2.5MeV'!$P$10:$P$31</c:f>
              <c:numCache>
                <c:formatCode>0.00E+00</c:formatCode>
                <c:ptCount val="22"/>
                <c:pt idx="0">
                  <c:v>938027000</c:v>
                </c:pt>
                <c:pt idx="1">
                  <c:v>1465131000</c:v>
                </c:pt>
                <c:pt idx="2">
                  <c:v>1635001750</c:v>
                </c:pt>
                <c:pt idx="3">
                  <c:v>1443310750</c:v>
                </c:pt>
                <c:pt idx="4">
                  <c:v>1350133750</c:v>
                </c:pt>
                <c:pt idx="5">
                  <c:v>1298064100</c:v>
                </c:pt>
                <c:pt idx="6">
                  <c:v>1272116500</c:v>
                </c:pt>
                <c:pt idx="7">
                  <c:v>1295374997.5</c:v>
                </c:pt>
                <c:pt idx="8">
                  <c:v>1348879250</c:v>
                </c:pt>
                <c:pt idx="9">
                  <c:v>1409232750</c:v>
                </c:pt>
                <c:pt idx="10">
                  <c:v>1431612500</c:v>
                </c:pt>
                <c:pt idx="11">
                  <c:v>1362289750</c:v>
                </c:pt>
                <c:pt idx="12">
                  <c:v>1193921750</c:v>
                </c:pt>
                <c:pt idx="13">
                  <c:v>980707500</c:v>
                </c:pt>
                <c:pt idx="14">
                  <c:v>768887500</c:v>
                </c:pt>
                <c:pt idx="15">
                  <c:v>574317500</c:v>
                </c:pt>
                <c:pt idx="16">
                  <c:v>387980300</c:v>
                </c:pt>
                <c:pt idx="17">
                  <c:v>208250750</c:v>
                </c:pt>
                <c:pt idx="18">
                  <c:v>39904750</c:v>
                </c:pt>
                <c:pt idx="19">
                  <c:v>0</c:v>
                </c:pt>
                <c:pt idx="20">
                  <c:v>0</c:v>
                </c:pt>
                <c:pt idx="21">
                  <c:v>0</c:v>
                </c:pt>
              </c:numCache>
            </c:numRef>
          </c:yVal>
          <c:smooth val="0"/>
          <c:extLst>
            <c:ext xmlns:c16="http://schemas.microsoft.com/office/drawing/2014/chart" uri="{C3380CC4-5D6E-409C-BE32-E72D297353CC}">
              <c16:uniqueId val="{00000000-044D-45DF-8BCA-03591DB77FFA}"/>
            </c:ext>
          </c:extLst>
        </c:ser>
        <c:ser>
          <c:idx val="1"/>
          <c:order val="1"/>
          <c:tx>
            <c:strRef>
              <c:f>Ep=2.6MeV</c:f>
              <c:strCache>
                <c:ptCount val="1"/>
                <c:pt idx="0">
                  <c:v>Ep=2.6MeV</c:v>
                </c:pt>
              </c:strCache>
            </c:strRef>
          </c:tx>
          <c:marker>
            <c:symbol val="circle"/>
            <c:size val="7"/>
          </c:marker>
          <c:xVal>
            <c:numRef>
              <c:f>'[Li(p,n)reaction.xlsx]2.6MeV'!$O$10:$O$34</c:f>
              <c:numCache>
                <c:formatCode>General</c:formatCode>
                <c:ptCount val="25"/>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numCache>
            </c:numRef>
          </c:xVal>
          <c:yVal>
            <c:numRef>
              <c:f>'[Li(p,n)reaction.xlsx]2.6MeV'!$P$10:$P$34</c:f>
              <c:numCache>
                <c:formatCode>0.00E+00</c:formatCode>
                <c:ptCount val="25"/>
                <c:pt idx="0">
                  <c:v>938027000</c:v>
                </c:pt>
                <c:pt idx="1">
                  <c:v>1465131000</c:v>
                </c:pt>
                <c:pt idx="2">
                  <c:v>1635001750</c:v>
                </c:pt>
                <c:pt idx="3">
                  <c:v>1589793500</c:v>
                </c:pt>
                <c:pt idx="4">
                  <c:v>1443310750</c:v>
                </c:pt>
                <c:pt idx="5">
                  <c:v>1350145500</c:v>
                </c:pt>
                <c:pt idx="6">
                  <c:v>1337490250</c:v>
                </c:pt>
                <c:pt idx="7">
                  <c:v>1375937750</c:v>
                </c:pt>
                <c:pt idx="8">
                  <c:v>1409759750</c:v>
                </c:pt>
                <c:pt idx="9">
                  <c:v>1474335250</c:v>
                </c:pt>
                <c:pt idx="10">
                  <c:v>1544065750</c:v>
                </c:pt>
                <c:pt idx="11">
                  <c:v>1583731000</c:v>
                </c:pt>
                <c:pt idx="12">
                  <c:v>1531871000</c:v>
                </c:pt>
                <c:pt idx="13">
                  <c:v>1382807500</c:v>
                </c:pt>
                <c:pt idx="14">
                  <c:v>1191291950</c:v>
                </c:pt>
                <c:pt idx="15">
                  <c:v>1006562500</c:v>
                </c:pt>
                <c:pt idx="16">
                  <c:v>838185000</c:v>
                </c:pt>
                <c:pt idx="17">
                  <c:v>682835000</c:v>
                </c:pt>
                <c:pt idx="18">
                  <c:v>537465500</c:v>
                </c:pt>
                <c:pt idx="19">
                  <c:v>396415500</c:v>
                </c:pt>
                <c:pt idx="20">
                  <c:v>257502500</c:v>
                </c:pt>
                <c:pt idx="21">
                  <c:v>113619750</c:v>
                </c:pt>
                <c:pt idx="22">
                  <c:v>6443975</c:v>
                </c:pt>
                <c:pt idx="23">
                  <c:v>0</c:v>
                </c:pt>
                <c:pt idx="24">
                  <c:v>0</c:v>
                </c:pt>
              </c:numCache>
            </c:numRef>
          </c:yVal>
          <c:smooth val="0"/>
          <c:extLst>
            <c:ext xmlns:c16="http://schemas.microsoft.com/office/drawing/2014/chart" uri="{C3380CC4-5D6E-409C-BE32-E72D297353CC}">
              <c16:uniqueId val="{00000001-044D-45DF-8BCA-03591DB77FFA}"/>
            </c:ext>
          </c:extLst>
        </c:ser>
        <c:ser>
          <c:idx val="2"/>
          <c:order val="2"/>
          <c:tx>
            <c:strRef>
              <c:f>Ep=2.7MeV</c:f>
              <c:strCache>
                <c:ptCount val="1"/>
                <c:pt idx="0">
                  <c:v>Ep=2.7MeV</c:v>
                </c:pt>
              </c:strCache>
            </c:strRef>
          </c:tx>
          <c:marker>
            <c:symbol val="circle"/>
            <c:size val="7"/>
          </c:marker>
          <c:xVal>
            <c:numRef>
              <c:f>'[Li(p,n)reaction.xlsx]2.7MeV'!$O$10:$O$34</c:f>
              <c:numCache>
                <c:formatCode>General</c:formatCode>
                <c:ptCount val="25"/>
                <c:pt idx="0">
                  <c:v>20</c:v>
                </c:pt>
                <c:pt idx="1">
                  <c:v>60</c:v>
                </c:pt>
                <c:pt idx="2">
                  <c:v>100</c:v>
                </c:pt>
                <c:pt idx="3">
                  <c:v>140</c:v>
                </c:pt>
                <c:pt idx="4">
                  <c:v>180</c:v>
                </c:pt>
                <c:pt idx="5">
                  <c:v>220</c:v>
                </c:pt>
                <c:pt idx="6">
                  <c:v>260</c:v>
                </c:pt>
                <c:pt idx="7">
                  <c:v>300</c:v>
                </c:pt>
                <c:pt idx="8">
                  <c:v>340</c:v>
                </c:pt>
                <c:pt idx="9">
                  <c:v>380</c:v>
                </c:pt>
                <c:pt idx="10">
                  <c:v>420</c:v>
                </c:pt>
                <c:pt idx="11">
                  <c:v>460</c:v>
                </c:pt>
                <c:pt idx="12">
                  <c:v>500</c:v>
                </c:pt>
                <c:pt idx="13">
                  <c:v>540</c:v>
                </c:pt>
                <c:pt idx="14">
                  <c:v>580</c:v>
                </c:pt>
                <c:pt idx="15">
                  <c:v>620</c:v>
                </c:pt>
                <c:pt idx="16">
                  <c:v>660</c:v>
                </c:pt>
                <c:pt idx="17">
                  <c:v>700</c:v>
                </c:pt>
                <c:pt idx="18">
                  <c:v>740</c:v>
                </c:pt>
                <c:pt idx="19">
                  <c:v>780</c:v>
                </c:pt>
                <c:pt idx="20">
                  <c:v>820</c:v>
                </c:pt>
                <c:pt idx="21">
                  <c:v>860</c:v>
                </c:pt>
                <c:pt idx="22">
                  <c:v>900</c:v>
                </c:pt>
                <c:pt idx="23">
                  <c:v>940</c:v>
                </c:pt>
                <c:pt idx="24">
                  <c:v>980</c:v>
                </c:pt>
              </c:numCache>
            </c:numRef>
          </c:xVal>
          <c:yVal>
            <c:numRef>
              <c:f>'[Li(p,n)reaction.xlsx]2.7MeV'!$P$10:$P$34</c:f>
              <c:numCache>
                <c:formatCode>0.00E+00</c:formatCode>
                <c:ptCount val="25"/>
                <c:pt idx="0">
                  <c:v>938027000</c:v>
                </c:pt>
                <c:pt idx="1">
                  <c:v>1465131000</c:v>
                </c:pt>
                <c:pt idx="2">
                  <c:v>1635001750</c:v>
                </c:pt>
                <c:pt idx="3">
                  <c:v>1589793500</c:v>
                </c:pt>
                <c:pt idx="4">
                  <c:v>1443310750</c:v>
                </c:pt>
                <c:pt idx="5">
                  <c:v>1350145500</c:v>
                </c:pt>
                <c:pt idx="6">
                  <c:v>1337490250</c:v>
                </c:pt>
                <c:pt idx="7">
                  <c:v>1399813750</c:v>
                </c:pt>
                <c:pt idx="8">
                  <c:v>1512182750</c:v>
                </c:pt>
                <c:pt idx="9">
                  <c:v>1594581025</c:v>
                </c:pt>
                <c:pt idx="10">
                  <c:v>1670192500</c:v>
                </c:pt>
                <c:pt idx="11">
                  <c:v>1714873875</c:v>
                </c:pt>
                <c:pt idx="12">
                  <c:v>1671413875</c:v>
                </c:pt>
                <c:pt idx="13">
                  <c:v>1531958750</c:v>
                </c:pt>
                <c:pt idx="14">
                  <c:v>1352572500</c:v>
                </c:pt>
                <c:pt idx="15">
                  <c:v>1180282500</c:v>
                </c:pt>
                <c:pt idx="16">
                  <c:v>1026970050</c:v>
                </c:pt>
                <c:pt idx="17">
                  <c:v>890827250</c:v>
                </c:pt>
                <c:pt idx="18">
                  <c:v>761350000</c:v>
                </c:pt>
                <c:pt idx="19">
                  <c:v>640254350</c:v>
                </c:pt>
                <c:pt idx="20">
                  <c:v>521726750</c:v>
                </c:pt>
                <c:pt idx="21">
                  <c:v>404285000</c:v>
                </c:pt>
                <c:pt idx="22">
                  <c:v>287071725</c:v>
                </c:pt>
                <c:pt idx="23">
                  <c:v>171386750</c:v>
                </c:pt>
                <c:pt idx="24">
                  <c:v>50356300</c:v>
                </c:pt>
              </c:numCache>
            </c:numRef>
          </c:yVal>
          <c:smooth val="0"/>
          <c:extLst>
            <c:ext xmlns:c16="http://schemas.microsoft.com/office/drawing/2014/chart" uri="{C3380CC4-5D6E-409C-BE32-E72D297353CC}">
              <c16:uniqueId val="{00000002-044D-45DF-8BCA-03591DB77FFA}"/>
            </c:ext>
          </c:extLst>
        </c:ser>
        <c:ser>
          <c:idx val="3"/>
          <c:order val="3"/>
          <c:tx>
            <c:strRef>
              <c:f>Ep=2.8MeV</c:f>
              <c:strCache>
                <c:ptCount val="1"/>
                <c:pt idx="0">
                  <c:v>Ep=2.8MeV</c:v>
                </c:pt>
              </c:strCache>
            </c:strRef>
          </c:tx>
          <c:marker>
            <c:symbol val="circle"/>
            <c:size val="7"/>
          </c:marker>
          <c:xVal>
            <c:numRef>
              <c:f>'[Li(p,n)reaction.xlsx]2.8MeV'!$O$10:$O$34</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xVal>
          <c:yVal>
            <c:numRef>
              <c:f>'[Li(p,n)reaction.xlsx]2.8MeV'!$P$10:$P$34</c:f>
              <c:numCache>
                <c:formatCode>0.00E+00</c:formatCode>
                <c:ptCount val="25"/>
                <c:pt idx="0">
                  <c:v>1193118125</c:v>
                </c:pt>
                <c:pt idx="1">
                  <c:v>1611956250</c:v>
                </c:pt>
                <c:pt idx="2">
                  <c:v>1396899875</c:v>
                </c:pt>
                <c:pt idx="3">
                  <c:v>1368813750</c:v>
                </c:pt>
                <c:pt idx="4">
                  <c:v>1596285000</c:v>
                </c:pt>
                <c:pt idx="5">
                  <c:v>1803961287.5</c:v>
                </c:pt>
                <c:pt idx="6">
                  <c:v>1724299625</c:v>
                </c:pt>
                <c:pt idx="7">
                  <c:v>1403995000</c:v>
                </c:pt>
                <c:pt idx="8">
                  <c:v>1114909625</c:v>
                </c:pt>
                <c:pt idx="9">
                  <c:v>881305512.5</c:v>
                </c:pt>
                <c:pt idx="10">
                  <c:v>671725000</c:v>
                </c:pt>
                <c:pt idx="11">
                  <c:v>468010000</c:v>
                </c:pt>
                <c:pt idx="12">
                  <c:v>265027625</c:v>
                </c:pt>
                <c:pt idx="13">
                  <c:v>61670000</c:v>
                </c:pt>
                <c:pt idx="14">
                  <c:v>0</c:v>
                </c:pt>
                <c:pt idx="15">
                  <c:v>0</c:v>
                </c:pt>
                <c:pt idx="16">
                  <c:v>0</c:v>
                </c:pt>
                <c:pt idx="17">
                  <c:v>0</c:v>
                </c:pt>
                <c:pt idx="18">
                  <c:v>0</c:v>
                </c:pt>
                <c:pt idx="19">
                  <c:v>0</c:v>
                </c:pt>
                <c:pt idx="20">
                  <c:v>0</c:v>
                </c:pt>
                <c:pt idx="21">
                  <c:v>0</c:v>
                </c:pt>
                <c:pt idx="22">
                  <c:v>0</c:v>
                </c:pt>
                <c:pt idx="23">
                  <c:v>0</c:v>
                </c:pt>
                <c:pt idx="24">
                  <c:v>0</c:v>
                </c:pt>
              </c:numCache>
            </c:numRef>
          </c:yVal>
          <c:smooth val="0"/>
          <c:extLst>
            <c:ext xmlns:c16="http://schemas.microsoft.com/office/drawing/2014/chart" uri="{C3380CC4-5D6E-409C-BE32-E72D297353CC}">
              <c16:uniqueId val="{00000003-044D-45DF-8BCA-03591DB77FFA}"/>
            </c:ext>
          </c:extLst>
        </c:ser>
        <c:ser>
          <c:idx val="4"/>
          <c:order val="4"/>
          <c:tx>
            <c:strRef>
              <c:f>Ep=2.9MeV</c:f>
              <c:strCache>
                <c:ptCount val="1"/>
                <c:pt idx="0">
                  <c:v>Ep=2.9MeV</c:v>
                </c:pt>
              </c:strCache>
            </c:strRef>
          </c:tx>
          <c:marker>
            <c:symbol val="circle"/>
            <c:size val="7"/>
          </c:marker>
          <c:xVal>
            <c:numRef>
              <c:f>'[Li(p,n)reaction.xlsx]2.9MeV'!$O$10:$O$34</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xVal>
          <c:yVal>
            <c:numRef>
              <c:f>'[Li(p,n)reaction.xlsx]2.9MeV'!$P$10:$P$34</c:f>
              <c:numCache>
                <c:formatCode>0.00E+00</c:formatCode>
                <c:ptCount val="25"/>
                <c:pt idx="0">
                  <c:v>1193118125</c:v>
                </c:pt>
                <c:pt idx="1">
                  <c:v>1611956250</c:v>
                </c:pt>
                <c:pt idx="2">
                  <c:v>1396899875</c:v>
                </c:pt>
                <c:pt idx="3">
                  <c:v>1596718625</c:v>
                </c:pt>
                <c:pt idx="4">
                  <c:v>1871918375</c:v>
                </c:pt>
                <c:pt idx="5">
                  <c:v>1823192500</c:v>
                </c:pt>
                <c:pt idx="6">
                  <c:v>1514973337.5</c:v>
                </c:pt>
                <c:pt idx="7">
                  <c:v>1242573625</c:v>
                </c:pt>
                <c:pt idx="8">
                  <c:v>1026511875</c:v>
                </c:pt>
                <c:pt idx="9">
                  <c:v>836920825</c:v>
                </c:pt>
                <c:pt idx="10">
                  <c:v>658411250</c:v>
                </c:pt>
                <c:pt idx="11">
                  <c:v>482015000</c:v>
                </c:pt>
                <c:pt idx="12">
                  <c:v>301703750</c:v>
                </c:pt>
                <c:pt idx="13">
                  <c:v>109149612.5</c:v>
                </c:pt>
                <c:pt idx="14">
                  <c:v>477750</c:v>
                </c:pt>
                <c:pt idx="15">
                  <c:v>0</c:v>
                </c:pt>
                <c:pt idx="16">
                  <c:v>0</c:v>
                </c:pt>
                <c:pt idx="17">
                  <c:v>0</c:v>
                </c:pt>
                <c:pt idx="18">
                  <c:v>0</c:v>
                </c:pt>
                <c:pt idx="19">
                  <c:v>0</c:v>
                </c:pt>
                <c:pt idx="20">
                  <c:v>0</c:v>
                </c:pt>
                <c:pt idx="21">
                  <c:v>0</c:v>
                </c:pt>
                <c:pt idx="22">
                  <c:v>0</c:v>
                </c:pt>
                <c:pt idx="23">
                  <c:v>0</c:v>
                </c:pt>
                <c:pt idx="24">
                  <c:v>0</c:v>
                </c:pt>
              </c:numCache>
            </c:numRef>
          </c:yVal>
          <c:smooth val="0"/>
          <c:extLst>
            <c:ext xmlns:c16="http://schemas.microsoft.com/office/drawing/2014/chart" uri="{C3380CC4-5D6E-409C-BE32-E72D297353CC}">
              <c16:uniqueId val="{00000004-044D-45DF-8BCA-03591DB77FFA}"/>
            </c:ext>
          </c:extLst>
        </c:ser>
        <c:ser>
          <c:idx val="5"/>
          <c:order val="5"/>
          <c:tx>
            <c:strRef>
              <c:f>Ep=3.0MeV</c:f>
              <c:strCache>
                <c:ptCount val="1"/>
                <c:pt idx="0">
                  <c:v>Ep=3.0MeV</c:v>
                </c:pt>
              </c:strCache>
            </c:strRef>
          </c:tx>
          <c:xVal>
            <c:numRef>
              <c:f>'[Li(p,n)reaction.xlsx]3.0MeV'!$O$10:$O$34</c:f>
              <c:numCache>
                <c:formatCode>General</c:formatCode>
                <c:ptCount val="25"/>
                <c:pt idx="0">
                  <c:v>40</c:v>
                </c:pt>
                <c:pt idx="1">
                  <c:v>120</c:v>
                </c:pt>
                <c:pt idx="2">
                  <c:v>200</c:v>
                </c:pt>
                <c:pt idx="3">
                  <c:v>280</c:v>
                </c:pt>
                <c:pt idx="4">
                  <c:v>360</c:v>
                </c:pt>
                <c:pt idx="5">
                  <c:v>440</c:v>
                </c:pt>
                <c:pt idx="6">
                  <c:v>520</c:v>
                </c:pt>
                <c:pt idx="7">
                  <c:v>600</c:v>
                </c:pt>
                <c:pt idx="8">
                  <c:v>680</c:v>
                </c:pt>
                <c:pt idx="9">
                  <c:v>760</c:v>
                </c:pt>
                <c:pt idx="10">
                  <c:v>840</c:v>
                </c:pt>
                <c:pt idx="11">
                  <c:v>920</c:v>
                </c:pt>
                <c:pt idx="12">
                  <c:v>1000</c:v>
                </c:pt>
                <c:pt idx="13">
                  <c:v>1080</c:v>
                </c:pt>
                <c:pt idx="14">
                  <c:v>1160</c:v>
                </c:pt>
                <c:pt idx="15">
                  <c:v>1240</c:v>
                </c:pt>
                <c:pt idx="16">
                  <c:v>1320</c:v>
                </c:pt>
                <c:pt idx="17">
                  <c:v>1400</c:v>
                </c:pt>
                <c:pt idx="18">
                  <c:v>1480</c:v>
                </c:pt>
                <c:pt idx="19">
                  <c:v>1560</c:v>
                </c:pt>
                <c:pt idx="20">
                  <c:v>1640</c:v>
                </c:pt>
                <c:pt idx="21">
                  <c:v>1720</c:v>
                </c:pt>
                <c:pt idx="22">
                  <c:v>1800</c:v>
                </c:pt>
                <c:pt idx="23">
                  <c:v>1880</c:v>
                </c:pt>
                <c:pt idx="24">
                  <c:v>1960</c:v>
                </c:pt>
              </c:numCache>
            </c:numRef>
          </c:xVal>
          <c:yVal>
            <c:numRef>
              <c:f>'[Li(p,n)reaction.xlsx]3.0MeV'!$P$10:$P$34</c:f>
              <c:numCache>
                <c:formatCode>0.00E+00</c:formatCode>
                <c:ptCount val="25"/>
                <c:pt idx="0">
                  <c:v>1193118125</c:v>
                </c:pt>
                <c:pt idx="1">
                  <c:v>1611956250</c:v>
                </c:pt>
                <c:pt idx="2">
                  <c:v>1396899875</c:v>
                </c:pt>
                <c:pt idx="3">
                  <c:v>1368813750</c:v>
                </c:pt>
                <c:pt idx="4">
                  <c:v>1596718625</c:v>
                </c:pt>
                <c:pt idx="5">
                  <c:v>1881435500</c:v>
                </c:pt>
                <c:pt idx="6">
                  <c:v>1896834637.5</c:v>
                </c:pt>
                <c:pt idx="7">
                  <c:v>1604477500</c:v>
                </c:pt>
                <c:pt idx="8">
                  <c:v>1344473750</c:v>
                </c:pt>
                <c:pt idx="9">
                  <c:v>1141979625</c:v>
                </c:pt>
                <c:pt idx="10">
                  <c:v>971793875</c:v>
                </c:pt>
                <c:pt idx="11">
                  <c:v>810698750</c:v>
                </c:pt>
                <c:pt idx="12">
                  <c:v>656935000</c:v>
                </c:pt>
                <c:pt idx="13">
                  <c:v>499810000</c:v>
                </c:pt>
                <c:pt idx="14">
                  <c:v>332303750</c:v>
                </c:pt>
                <c:pt idx="15">
                  <c:v>154506250</c:v>
                </c:pt>
                <c:pt idx="16">
                  <c:v>10543125</c:v>
                </c:pt>
                <c:pt idx="17">
                  <c:v>0</c:v>
                </c:pt>
                <c:pt idx="18">
                  <c:v>0</c:v>
                </c:pt>
                <c:pt idx="19">
                  <c:v>0</c:v>
                </c:pt>
                <c:pt idx="20">
                  <c:v>0</c:v>
                </c:pt>
                <c:pt idx="21">
                  <c:v>0</c:v>
                </c:pt>
                <c:pt idx="22">
                  <c:v>0</c:v>
                </c:pt>
                <c:pt idx="23">
                  <c:v>0</c:v>
                </c:pt>
                <c:pt idx="24">
                  <c:v>0</c:v>
                </c:pt>
              </c:numCache>
            </c:numRef>
          </c:yVal>
          <c:smooth val="0"/>
          <c:extLst>
            <c:ext xmlns:c16="http://schemas.microsoft.com/office/drawing/2014/chart" uri="{C3380CC4-5D6E-409C-BE32-E72D297353CC}">
              <c16:uniqueId val="{00000005-044D-45DF-8BCA-03591DB77FFA}"/>
            </c:ext>
          </c:extLst>
        </c:ser>
        <c:dLbls>
          <c:showLegendKey val="0"/>
          <c:showVal val="0"/>
          <c:showCatName val="0"/>
          <c:showSerName val="0"/>
          <c:showPercent val="0"/>
          <c:showBubbleSize val="0"/>
        </c:dLbls>
        <c:axId val="273342200"/>
        <c:axId val="273342592"/>
      </c:scatterChart>
      <c:valAx>
        <c:axId val="273342200"/>
        <c:scaling>
          <c:orientation val="minMax"/>
          <c:max val="1500"/>
          <c:min val="0"/>
        </c:scaling>
        <c:delete val="0"/>
        <c:axPos val="b"/>
        <c:title>
          <c:tx>
            <c:rich>
              <a:bodyPr rot="0" spcFirstLastPara="0" vertOverflow="ellipsis" vert="horz" wrap="square" anchor="ctr" anchorCtr="1"/>
              <a:lstStyle/>
              <a:p>
                <a:pPr>
                  <a:defRPr lang="ja-JP" sz="1200" b="0" i="0" u="none" strike="noStrike" kern="1200" baseline="0">
                    <a:solidFill>
                      <a:schemeClr val="tx1"/>
                    </a:solidFill>
                    <a:latin typeface="Times New Roman" panose="02020603050405020304" pitchFamily="2" charset="0"/>
                    <a:ea typeface="+mn-ea"/>
                    <a:cs typeface="Times New Roman" panose="02020603050405020304" pitchFamily="2" charset="0"/>
                  </a:defRPr>
                </a:pPr>
                <a:r>
                  <a:rPr lang="en-US" sz="1200" b="0" dirty="0"/>
                  <a:t>Neutron  energy  (</a:t>
                </a:r>
                <a:r>
                  <a:rPr lang="en-US" sz="1200" b="0" dirty="0" err="1"/>
                  <a:t>keV</a:t>
                </a:r>
                <a:r>
                  <a:rPr lang="en-US" sz="1200" b="0" dirty="0"/>
                  <a:t>)</a:t>
                </a:r>
                <a:endParaRPr lang="ja-JP" sz="1200" b="0" dirty="0"/>
              </a:p>
            </c:rich>
          </c:tx>
          <c:overlay val="0"/>
        </c:title>
        <c:numFmt formatCode="General" sourceLinked="1"/>
        <c:majorTickMark val="cross"/>
        <c:minorTickMark val="in"/>
        <c:tickLblPos val="nextTo"/>
        <c:txPr>
          <a:bodyPr rot="-60000000" spcFirstLastPara="0" vertOverflow="ellipsis" vert="horz" wrap="square" anchor="ctr" anchorCtr="1"/>
          <a:lstStyle/>
          <a:p>
            <a:pPr>
              <a:defRPr lang="ja-JP" sz="1000" b="0" i="0"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crossAx val="273342592"/>
        <c:crosses val="autoZero"/>
        <c:crossBetween val="midCat"/>
      </c:valAx>
      <c:valAx>
        <c:axId val="273342592"/>
        <c:scaling>
          <c:orientation val="minMax"/>
        </c:scaling>
        <c:delete val="0"/>
        <c:axPos val="l"/>
        <c:majorGridlines/>
        <c:title>
          <c:tx>
            <c:rich>
              <a:bodyPr rot="-5400000" spcFirstLastPara="0" vertOverflow="ellipsis" vert="horz" wrap="square" anchor="ctr" anchorCtr="1"/>
              <a:lstStyle/>
              <a:p>
                <a:pPr>
                  <a:defRPr lang="ja-JP" sz="1200" b="0" i="0" u="none" strike="noStrike" kern="1200" baseline="0">
                    <a:solidFill>
                      <a:schemeClr val="tx1"/>
                    </a:solidFill>
                    <a:latin typeface="Times New Roman" panose="02020603050405020304" pitchFamily="2" charset="0"/>
                    <a:ea typeface="+mn-ea"/>
                    <a:cs typeface="Times New Roman" panose="02020603050405020304" pitchFamily="2" charset="0"/>
                  </a:defRPr>
                </a:pPr>
                <a:r>
                  <a:rPr lang="en-US" sz="1200" b="0"/>
                  <a:t>Neutron  yield  (n/mA/sec/keV)</a:t>
                </a:r>
                <a:endParaRPr lang="ja-JP" sz="1200" b="0"/>
              </a:p>
            </c:rich>
          </c:tx>
          <c:layout>
            <c:manualLayout>
              <c:xMode val="edge"/>
              <c:yMode val="edge"/>
              <c:x val="0"/>
              <c:y val="3.9532979177720036E-2"/>
            </c:manualLayout>
          </c:layout>
          <c:overlay val="0"/>
        </c:title>
        <c:numFmt formatCode="0.00E+00" sourceLinked="0"/>
        <c:majorTickMark val="cross"/>
        <c:minorTickMark val="in"/>
        <c:tickLblPos val="nextTo"/>
        <c:txPr>
          <a:bodyPr rot="-60000000" spcFirstLastPara="0" vertOverflow="ellipsis" vert="horz" wrap="square" anchor="ctr" anchorCtr="1"/>
          <a:lstStyle/>
          <a:p>
            <a:pPr>
              <a:defRPr lang="ja-JP" sz="1000" b="0" i="0"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crossAx val="273342200"/>
        <c:crosses val="autoZero"/>
        <c:crossBetween val="midCat"/>
      </c:valAx>
    </c:plotArea>
    <c:plotVisOnly val="1"/>
    <c:dispBlanksAs val="gap"/>
    <c:showDLblsOverMax val="0"/>
  </c:chart>
  <c:spPr>
    <a:ln>
      <a:noFill/>
    </a:ln>
  </c:spPr>
  <c:txPr>
    <a:bodyPr/>
    <a:lstStyle/>
    <a:p>
      <a:pPr>
        <a:defRPr lang="ja-JP">
          <a:latin typeface="Times New Roman" panose="02020603050405020304" pitchFamily="2" charset="0"/>
          <a:cs typeface="Times New Roman" panose="02020603050405020304" pitchFamily="2" charset="0"/>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05058559557375"/>
          <c:y val="8.6288418241073375E-2"/>
          <c:w val="0.79195130320085205"/>
          <c:h val="0.78348858447488601"/>
        </c:manualLayout>
      </c:layout>
      <c:scatterChart>
        <c:scatterStyle val="lineMarker"/>
        <c:varyColors val="0"/>
        <c:ser>
          <c:idx val="0"/>
          <c:order val="0"/>
          <c:tx>
            <c:strRef>
              <c:f>Ep=2.5MeV</c:f>
              <c:strCache>
                <c:ptCount val="1"/>
                <c:pt idx="0">
                  <c:v>Ep=2.5MeV</c:v>
                </c:pt>
              </c:strCache>
            </c:strRef>
          </c:tx>
          <c:marker>
            <c:symbol val="circle"/>
            <c:size val="7"/>
          </c:marker>
          <c:xVal>
            <c:numRef>
              <c:f>'[Li(p,n)reaction.xlsx]2.5MeV(2)'!$S$7:$S$24</c:f>
              <c:numCache>
                <c:formatCode>General</c:formatCode>
                <c:ptCount val="18"/>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numCache>
            </c:numRef>
          </c:xVal>
          <c:yVal>
            <c:numRef>
              <c:f>'[Li(p,n)reaction.xlsx]2.5MeV(2)'!$U$7:$U$24</c:f>
              <c:numCache>
                <c:formatCode>0.00E+00</c:formatCode>
                <c:ptCount val="18"/>
                <c:pt idx="0">
                  <c:v>213157929263.858</c:v>
                </c:pt>
                <c:pt idx="1">
                  <c:v>201492107394.73099</c:v>
                </c:pt>
                <c:pt idx="2">
                  <c:v>182281531170.07999</c:v>
                </c:pt>
                <c:pt idx="3">
                  <c:v>158982496650.276</c:v>
                </c:pt>
                <c:pt idx="4">
                  <c:v>134111707886.112</c:v>
                </c:pt>
                <c:pt idx="5">
                  <c:v>110379629476.16299</c:v>
                </c:pt>
                <c:pt idx="6">
                  <c:v>89426864088.024704</c:v>
                </c:pt>
                <c:pt idx="7">
                  <c:v>71616969393.0979</c:v>
                </c:pt>
                <c:pt idx="8">
                  <c:v>57256868896.8368</c:v>
                </c:pt>
                <c:pt idx="9">
                  <c:v>45968994282.100601</c:v>
                </c:pt>
                <c:pt idx="10">
                  <c:v>37311156571.101303</c:v>
                </c:pt>
                <c:pt idx="11">
                  <c:v>30797345601.7957</c:v>
                </c:pt>
                <c:pt idx="12">
                  <c:v>25966197380.855701</c:v>
                </c:pt>
                <c:pt idx="13">
                  <c:v>22403577067.2957</c:v>
                </c:pt>
                <c:pt idx="14">
                  <c:v>19862307844.540298</c:v>
                </c:pt>
                <c:pt idx="15">
                  <c:v>18123327685.111099</c:v>
                </c:pt>
                <c:pt idx="16">
                  <c:v>17033367192.312799</c:v>
                </c:pt>
                <c:pt idx="17">
                  <c:v>16547266946.0215</c:v>
                </c:pt>
              </c:numCache>
            </c:numRef>
          </c:yVal>
          <c:smooth val="0"/>
          <c:extLst>
            <c:ext xmlns:c16="http://schemas.microsoft.com/office/drawing/2014/chart" uri="{C3380CC4-5D6E-409C-BE32-E72D297353CC}">
              <c16:uniqueId val="{00000000-B4CD-4377-8D49-9FAC738393A7}"/>
            </c:ext>
          </c:extLst>
        </c:ser>
        <c:ser>
          <c:idx val="1"/>
          <c:order val="1"/>
          <c:tx>
            <c:strRef>
              <c:f>Ep=2.6MeV</c:f>
              <c:strCache>
                <c:ptCount val="1"/>
                <c:pt idx="0">
                  <c:v>Ep=2.6MeV</c:v>
                </c:pt>
              </c:strCache>
            </c:strRef>
          </c:tx>
          <c:marker>
            <c:symbol val="circle"/>
            <c:size val="7"/>
          </c:marker>
          <c:xVal>
            <c:numRef>
              <c:f>'[Li(p,n)reaction.xlsx]2.6MeV(2)'!$S$7:$S$24</c:f>
              <c:numCache>
                <c:formatCode>General</c:formatCode>
                <c:ptCount val="18"/>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numCache>
            </c:numRef>
          </c:xVal>
          <c:yVal>
            <c:numRef>
              <c:f>'[Li(p,n)reaction.xlsx]2.6MeV(2)'!$U$7:$U$24</c:f>
              <c:numCache>
                <c:formatCode>0.00E+00</c:formatCode>
                <c:ptCount val="18"/>
                <c:pt idx="0">
                  <c:v>243974422210.87</c:v>
                </c:pt>
                <c:pt idx="1">
                  <c:v>230971964960.43201</c:v>
                </c:pt>
                <c:pt idx="2">
                  <c:v>209181374622.13101</c:v>
                </c:pt>
                <c:pt idx="3">
                  <c:v>182211238262.41599</c:v>
                </c:pt>
                <c:pt idx="4">
                  <c:v>153560729821.211</c:v>
                </c:pt>
                <c:pt idx="5">
                  <c:v>126121642139.688</c:v>
                </c:pt>
                <c:pt idx="6">
                  <c:v>101826212016.44099</c:v>
                </c:pt>
                <c:pt idx="7">
                  <c:v>81374990339.472595</c:v>
                </c:pt>
                <c:pt idx="8">
                  <c:v>64913881190.761497</c:v>
                </c:pt>
                <c:pt idx="9">
                  <c:v>52077290370.690399</c:v>
                </c:pt>
                <c:pt idx="10">
                  <c:v>42241348037.276199</c:v>
                </c:pt>
                <c:pt idx="11">
                  <c:v>34895866150.005798</c:v>
                </c:pt>
                <c:pt idx="12">
                  <c:v>29477395549.935799</c:v>
                </c:pt>
                <c:pt idx="13">
                  <c:v>25507281489.270199</c:v>
                </c:pt>
                <c:pt idx="14">
                  <c:v>22694897954.7076</c:v>
                </c:pt>
                <c:pt idx="15">
                  <c:v>20744568410.828899</c:v>
                </c:pt>
                <c:pt idx="16">
                  <c:v>19544127397.211399</c:v>
                </c:pt>
                <c:pt idx="17">
                  <c:v>18988179249.202702</c:v>
                </c:pt>
              </c:numCache>
            </c:numRef>
          </c:yVal>
          <c:smooth val="0"/>
          <c:extLst>
            <c:ext xmlns:c16="http://schemas.microsoft.com/office/drawing/2014/chart" uri="{C3380CC4-5D6E-409C-BE32-E72D297353CC}">
              <c16:uniqueId val="{00000001-B4CD-4377-8D49-9FAC738393A7}"/>
            </c:ext>
          </c:extLst>
        </c:ser>
        <c:ser>
          <c:idx val="2"/>
          <c:order val="2"/>
          <c:tx>
            <c:strRef>
              <c:f>Ep=2.7MeV</c:f>
              <c:strCache>
                <c:ptCount val="1"/>
                <c:pt idx="0">
                  <c:v>Ep=2.7MeV</c:v>
                </c:pt>
              </c:strCache>
            </c:strRef>
          </c:tx>
          <c:marker>
            <c:symbol val="circle"/>
            <c:size val="7"/>
          </c:marker>
          <c:xVal>
            <c:numRef>
              <c:f>'[Li(p,n)reaction.xlsx]2.7MeV(2)'!$S$7:$S$24</c:f>
              <c:numCache>
                <c:formatCode>General</c:formatCode>
                <c:ptCount val="18"/>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numCache>
            </c:numRef>
          </c:xVal>
          <c:yVal>
            <c:numRef>
              <c:f>'[Li(p,n)reaction.xlsx]2.7MeV(2)'!$U$7:$U$24</c:f>
              <c:numCache>
                <c:formatCode>0.00E+00</c:formatCode>
                <c:ptCount val="18"/>
                <c:pt idx="0">
                  <c:v>271195320667.35599</c:v>
                </c:pt>
                <c:pt idx="1">
                  <c:v>257075419306.04901</c:v>
                </c:pt>
                <c:pt idx="2">
                  <c:v>233040658337.20999</c:v>
                </c:pt>
                <c:pt idx="3">
                  <c:v>203139482384.06201</c:v>
                </c:pt>
                <c:pt idx="4">
                  <c:v>171374182875.884</c:v>
                </c:pt>
                <c:pt idx="5">
                  <c:v>140947018893.15201</c:v>
                </c:pt>
                <c:pt idx="6">
                  <c:v>113932872953.174</c:v>
                </c:pt>
                <c:pt idx="7">
                  <c:v>91202166359.205399</c:v>
                </c:pt>
                <c:pt idx="8">
                  <c:v>72905645715.179596</c:v>
                </c:pt>
                <c:pt idx="9">
                  <c:v>58673294015.189697</c:v>
                </c:pt>
                <c:pt idx="10">
                  <c:v>47813180616.020798</c:v>
                </c:pt>
                <c:pt idx="11">
                  <c:v>39740873221.498596</c:v>
                </c:pt>
                <c:pt idx="12">
                  <c:v>33684538919.6931</c:v>
                </c:pt>
                <c:pt idx="13">
                  <c:v>29312442608.431702</c:v>
                </c:pt>
                <c:pt idx="14">
                  <c:v>26205505804.051899</c:v>
                </c:pt>
                <c:pt idx="15">
                  <c:v>24050201245.8153</c:v>
                </c:pt>
                <c:pt idx="16">
                  <c:v>22721890026.136501</c:v>
                </c:pt>
                <c:pt idx="17">
                  <c:v>22077046551.6073</c:v>
                </c:pt>
              </c:numCache>
            </c:numRef>
          </c:yVal>
          <c:smooth val="0"/>
          <c:extLst>
            <c:ext xmlns:c16="http://schemas.microsoft.com/office/drawing/2014/chart" uri="{C3380CC4-5D6E-409C-BE32-E72D297353CC}">
              <c16:uniqueId val="{00000002-B4CD-4377-8D49-9FAC738393A7}"/>
            </c:ext>
          </c:extLst>
        </c:ser>
        <c:ser>
          <c:idx val="3"/>
          <c:order val="3"/>
          <c:tx>
            <c:strRef>
              <c:f>Ep=2.8MeV</c:f>
              <c:strCache>
                <c:ptCount val="1"/>
                <c:pt idx="0">
                  <c:v>Ep=2.8MeV</c:v>
                </c:pt>
              </c:strCache>
            </c:strRef>
          </c:tx>
          <c:marker>
            <c:symbol val="circle"/>
            <c:size val="7"/>
          </c:marker>
          <c:xVal>
            <c:numRef>
              <c:f>'[Li(p,n)reaction.xlsx]2.8MeV(2)'!$S$7:$S$24</c:f>
              <c:numCache>
                <c:formatCode>General</c:formatCode>
                <c:ptCount val="18"/>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numCache>
            </c:numRef>
          </c:xVal>
          <c:yVal>
            <c:numRef>
              <c:f>'[Li(p,n)reaction.xlsx]2.8MeV(2)'!$U$7:$U$24</c:f>
              <c:numCache>
                <c:formatCode>0.00E+00</c:formatCode>
                <c:ptCount val="18"/>
                <c:pt idx="0">
                  <c:v>296243693089.68103</c:v>
                </c:pt>
                <c:pt idx="1">
                  <c:v>281265453376.05798</c:v>
                </c:pt>
                <c:pt idx="2">
                  <c:v>255321221789.47601</c:v>
                </c:pt>
                <c:pt idx="3">
                  <c:v>222831334661.93399</c:v>
                </c:pt>
                <c:pt idx="4">
                  <c:v>188597655118.02802</c:v>
                </c:pt>
                <c:pt idx="5">
                  <c:v>155345582627.31799</c:v>
                </c:pt>
                <c:pt idx="6">
                  <c:v>125875172361.784</c:v>
                </c:pt>
                <c:pt idx="7">
                  <c:v>101015371466.08701</c:v>
                </c:pt>
                <c:pt idx="8">
                  <c:v>80991094047.4366</c:v>
                </c:pt>
                <c:pt idx="9">
                  <c:v>65371683984.3349</c:v>
                </c:pt>
                <c:pt idx="10">
                  <c:v>53509352428.629997</c:v>
                </c:pt>
                <c:pt idx="11">
                  <c:v>44626490126.998596</c:v>
                </c:pt>
                <c:pt idx="12">
                  <c:v>38006187934.160797</c:v>
                </c:pt>
                <c:pt idx="13">
                  <c:v>33166826040.561199</c:v>
                </c:pt>
                <c:pt idx="14">
                  <c:v>29789291113.236801</c:v>
                </c:pt>
                <c:pt idx="15">
                  <c:v>27423322474.074501</c:v>
                </c:pt>
                <c:pt idx="16">
                  <c:v>25948028701.565701</c:v>
                </c:pt>
                <c:pt idx="17">
                  <c:v>25215884676.5741</c:v>
                </c:pt>
              </c:numCache>
            </c:numRef>
          </c:yVal>
          <c:smooth val="0"/>
          <c:extLst>
            <c:ext xmlns:c16="http://schemas.microsoft.com/office/drawing/2014/chart" uri="{C3380CC4-5D6E-409C-BE32-E72D297353CC}">
              <c16:uniqueId val="{00000003-B4CD-4377-8D49-9FAC738393A7}"/>
            </c:ext>
          </c:extLst>
        </c:ser>
        <c:ser>
          <c:idx val="4"/>
          <c:order val="4"/>
          <c:tx>
            <c:strRef>
              <c:f>Ep=2.9MeV</c:f>
              <c:strCache>
                <c:ptCount val="1"/>
                <c:pt idx="0">
                  <c:v>Ep=2.9MeV</c:v>
                </c:pt>
              </c:strCache>
            </c:strRef>
          </c:tx>
          <c:marker>
            <c:symbol val="circle"/>
            <c:size val="7"/>
          </c:marker>
          <c:xVal>
            <c:numRef>
              <c:f>'[Li(p,n)reaction.xlsx]2.9MeV(2)'!$S$7:$S$24</c:f>
              <c:numCache>
                <c:formatCode>General</c:formatCode>
                <c:ptCount val="18"/>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numCache>
            </c:numRef>
          </c:xVal>
          <c:yVal>
            <c:numRef>
              <c:f>'[Li(p,n)reaction.xlsx]2.9MeV(2)'!$U$7:$U$24</c:f>
              <c:numCache>
                <c:formatCode>0.00E+00</c:formatCode>
                <c:ptCount val="18"/>
                <c:pt idx="0">
                  <c:v>321093125067.466</c:v>
                </c:pt>
                <c:pt idx="1">
                  <c:v>304820598137.42902</c:v>
                </c:pt>
                <c:pt idx="2">
                  <c:v>277230644448.36401</c:v>
                </c:pt>
                <c:pt idx="3">
                  <c:v>242567550277.38</c:v>
                </c:pt>
                <c:pt idx="4">
                  <c:v>205454476652.15601</c:v>
                </c:pt>
                <c:pt idx="5">
                  <c:v>169770641048.28101</c:v>
                </c:pt>
                <c:pt idx="6">
                  <c:v>137786819455.59601</c:v>
                </c:pt>
                <c:pt idx="7">
                  <c:v>110824124407.911</c:v>
                </c:pt>
                <c:pt idx="8">
                  <c:v>89146003036.748596</c:v>
                </c:pt>
                <c:pt idx="9">
                  <c:v>72044053474.053894</c:v>
                </c:pt>
                <c:pt idx="10">
                  <c:v>59085703340.488998</c:v>
                </c:pt>
                <c:pt idx="11">
                  <c:v>49386232666.087502</c:v>
                </c:pt>
                <c:pt idx="12">
                  <c:v>42128521555.113098</c:v>
                </c:pt>
                <c:pt idx="13">
                  <c:v>36894008789.309799</c:v>
                </c:pt>
                <c:pt idx="14">
                  <c:v>33139026348.017101</c:v>
                </c:pt>
                <c:pt idx="15">
                  <c:v>30558601019.479301</c:v>
                </c:pt>
                <c:pt idx="16">
                  <c:v>28957260092.275902</c:v>
                </c:pt>
                <c:pt idx="17">
                  <c:v>28255304959.588001</c:v>
                </c:pt>
              </c:numCache>
            </c:numRef>
          </c:yVal>
          <c:smooth val="0"/>
          <c:extLst>
            <c:ext xmlns:c16="http://schemas.microsoft.com/office/drawing/2014/chart" uri="{C3380CC4-5D6E-409C-BE32-E72D297353CC}">
              <c16:uniqueId val="{00000004-B4CD-4377-8D49-9FAC738393A7}"/>
            </c:ext>
          </c:extLst>
        </c:ser>
        <c:ser>
          <c:idx val="5"/>
          <c:order val="5"/>
          <c:tx>
            <c:strRef>
              <c:f>Ep=3.0MeV</c:f>
              <c:strCache>
                <c:ptCount val="1"/>
                <c:pt idx="0">
                  <c:v>Ep=3.0MeV</c:v>
                </c:pt>
              </c:strCache>
            </c:strRef>
          </c:tx>
          <c:xVal>
            <c:numRef>
              <c:f>'[Li(p,n)reaction.xlsx]3.0MeV(2)'!$S$7:$S$24</c:f>
              <c:numCache>
                <c:formatCode>General</c:formatCode>
                <c:ptCount val="18"/>
                <c:pt idx="0">
                  <c:v>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numCache>
            </c:numRef>
          </c:xVal>
          <c:yVal>
            <c:numRef>
              <c:f>'[Li(p,n)reaction.xlsx]3.0MeV(2)'!$U$7:$U$24</c:f>
              <c:numCache>
                <c:formatCode>0.00E+00</c:formatCode>
                <c:ptCount val="18"/>
                <c:pt idx="0">
                  <c:v>345147319070.26099</c:v>
                </c:pt>
                <c:pt idx="1">
                  <c:v>328131340324.46899</c:v>
                </c:pt>
                <c:pt idx="2">
                  <c:v>298729364003.30298</c:v>
                </c:pt>
                <c:pt idx="3">
                  <c:v>261722520051.38</c:v>
                </c:pt>
                <c:pt idx="4">
                  <c:v>222263405857.11301</c:v>
                </c:pt>
                <c:pt idx="5">
                  <c:v>184054587675.02301</c:v>
                </c:pt>
                <c:pt idx="6">
                  <c:v>149681944562.86099</c:v>
                </c:pt>
                <c:pt idx="7">
                  <c:v>120459138934.164</c:v>
                </c:pt>
                <c:pt idx="8">
                  <c:v>97018626944.026505</c:v>
                </c:pt>
                <c:pt idx="9">
                  <c:v>78560501725.309204</c:v>
                </c:pt>
                <c:pt idx="10">
                  <c:v>64476301607.929802</c:v>
                </c:pt>
                <c:pt idx="11">
                  <c:v>53959901368.879097</c:v>
                </c:pt>
                <c:pt idx="12">
                  <c:v>46062746243.680298</c:v>
                </c:pt>
                <c:pt idx="13">
                  <c:v>40301866302.040398</c:v>
                </c:pt>
                <c:pt idx="14">
                  <c:v>36171982933.497704</c:v>
                </c:pt>
                <c:pt idx="15">
                  <c:v>33363739947.238602</c:v>
                </c:pt>
                <c:pt idx="16">
                  <c:v>31662198283.590801</c:v>
                </c:pt>
                <c:pt idx="17">
                  <c:v>30698123906.313499</c:v>
                </c:pt>
              </c:numCache>
            </c:numRef>
          </c:yVal>
          <c:smooth val="0"/>
          <c:extLst>
            <c:ext xmlns:c16="http://schemas.microsoft.com/office/drawing/2014/chart" uri="{C3380CC4-5D6E-409C-BE32-E72D297353CC}">
              <c16:uniqueId val="{00000005-B4CD-4377-8D49-9FAC738393A7}"/>
            </c:ext>
          </c:extLst>
        </c:ser>
        <c:dLbls>
          <c:showLegendKey val="0"/>
          <c:showVal val="0"/>
          <c:showCatName val="0"/>
          <c:showSerName val="0"/>
          <c:showPercent val="0"/>
          <c:showBubbleSize val="0"/>
        </c:dLbls>
        <c:axId val="197568680"/>
        <c:axId val="197569464"/>
      </c:scatterChart>
      <c:valAx>
        <c:axId val="197568680"/>
        <c:scaling>
          <c:orientation val="minMax"/>
          <c:max val="180"/>
        </c:scaling>
        <c:delete val="0"/>
        <c:axPos val="b"/>
        <c:title>
          <c:tx>
            <c:rich>
              <a:bodyPr rot="0" spcFirstLastPara="0" vertOverflow="ellipsis" vert="horz" wrap="square" anchor="ctr" anchorCtr="1"/>
              <a:lstStyle/>
              <a:p>
                <a:pPr>
                  <a:defRPr lang="ja-JP" sz="1200" b="0" i="0" u="none" strike="noStrike" kern="1200" baseline="0">
                    <a:solidFill>
                      <a:schemeClr val="tx1"/>
                    </a:solidFill>
                    <a:latin typeface="Times New Roman" panose="02020603050405020304" pitchFamily="2" charset="0"/>
                    <a:ea typeface="+mn-ea"/>
                    <a:cs typeface="Times New Roman" panose="02020603050405020304" pitchFamily="2" charset="0"/>
                  </a:defRPr>
                </a:pPr>
                <a:r>
                  <a:rPr lang="en-US" sz="1200" b="0" dirty="0"/>
                  <a:t>Angle  (degree)</a:t>
                </a:r>
                <a:endParaRPr lang="ja-JP" sz="1200" b="0" dirty="0"/>
              </a:p>
            </c:rich>
          </c:tx>
          <c:layout>
            <c:manualLayout>
              <c:xMode val="edge"/>
              <c:yMode val="edge"/>
              <c:x val="0.43633180613731132"/>
              <c:y val="0.92123539250403486"/>
            </c:manualLayout>
          </c:layout>
          <c:overlay val="0"/>
        </c:title>
        <c:numFmt formatCode="General" sourceLinked="1"/>
        <c:majorTickMark val="cross"/>
        <c:minorTickMark val="in"/>
        <c:tickLblPos val="nextTo"/>
        <c:txPr>
          <a:bodyPr rot="-60000000" spcFirstLastPara="0" vertOverflow="ellipsis" vert="horz" wrap="square" anchor="ctr" anchorCtr="1"/>
          <a:lstStyle/>
          <a:p>
            <a:pPr>
              <a:defRPr lang="ja-JP" sz="1000" b="0" i="0"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crossAx val="197569464"/>
        <c:crosses val="autoZero"/>
        <c:crossBetween val="midCat"/>
        <c:minorUnit val="5"/>
      </c:valAx>
      <c:valAx>
        <c:axId val="197569464"/>
        <c:scaling>
          <c:orientation val="minMax"/>
        </c:scaling>
        <c:delete val="0"/>
        <c:axPos val="l"/>
        <c:majorGridlines/>
        <c:title>
          <c:tx>
            <c:rich>
              <a:bodyPr rot="-5400000" spcFirstLastPara="0" vertOverflow="ellipsis" vert="horz" wrap="square" anchor="ctr" anchorCtr="1"/>
              <a:lstStyle/>
              <a:p>
                <a:pPr>
                  <a:defRPr lang="ja-JP" sz="1200" b="0" i="0" u="none" strike="noStrike" kern="1200" baseline="0">
                    <a:solidFill>
                      <a:schemeClr val="tx1"/>
                    </a:solidFill>
                    <a:latin typeface="Times New Roman" panose="02020603050405020304" pitchFamily="2" charset="0"/>
                    <a:ea typeface="+mn-ea"/>
                    <a:cs typeface="Times New Roman" panose="02020603050405020304" pitchFamily="2" charset="0"/>
                  </a:defRPr>
                </a:pPr>
                <a:r>
                  <a:rPr lang="en-US" sz="1200" b="0" dirty="0"/>
                  <a:t>Neutron  yield  (n/mA/sec/</a:t>
                </a:r>
                <a:r>
                  <a:rPr lang="en-US" sz="1200" b="0" dirty="0" err="1"/>
                  <a:t>sr</a:t>
                </a:r>
                <a:r>
                  <a:rPr lang="en-US" sz="1200" b="0" dirty="0"/>
                  <a:t>)</a:t>
                </a:r>
                <a:endParaRPr lang="ja-JP" sz="1200" b="0" dirty="0"/>
              </a:p>
            </c:rich>
          </c:tx>
          <c:layout>
            <c:manualLayout>
              <c:xMode val="edge"/>
              <c:yMode val="edge"/>
              <c:x val="2.86130942472302E-2"/>
              <c:y val="0.17876912186700353"/>
            </c:manualLayout>
          </c:layout>
          <c:overlay val="0"/>
        </c:title>
        <c:numFmt formatCode="0.00E+00" sourceLinked="0"/>
        <c:majorTickMark val="cross"/>
        <c:minorTickMark val="in"/>
        <c:tickLblPos val="nextTo"/>
        <c:txPr>
          <a:bodyPr rot="-60000000" spcFirstLastPara="0" vertOverflow="ellipsis" vert="horz" wrap="square" anchor="ctr" anchorCtr="1"/>
          <a:lstStyle/>
          <a:p>
            <a:pPr>
              <a:defRPr lang="ja-JP" sz="1000" b="0" i="0"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crossAx val="197568680"/>
        <c:crosses val="autoZero"/>
        <c:crossBetween val="midCat"/>
      </c:valAx>
    </c:plotArea>
    <c:plotVisOnly val="1"/>
    <c:dispBlanksAs val="gap"/>
    <c:showDLblsOverMax val="0"/>
  </c:chart>
  <c:spPr>
    <a:ln>
      <a:noFill/>
    </a:ln>
  </c:spPr>
  <c:txPr>
    <a:bodyPr/>
    <a:lstStyle/>
    <a:p>
      <a:pPr>
        <a:defRPr lang="ja-JP">
          <a:latin typeface="Times New Roman" panose="02020603050405020304" pitchFamily="2" charset="0"/>
          <a:cs typeface="Times New Roman" panose="02020603050405020304" pitchFamily="2" charset="0"/>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62845090381218"/>
          <c:y val="4.0600873434126217E-2"/>
          <c:w val="0.59664947879762598"/>
          <c:h val="0.794215686274512"/>
        </c:manualLayout>
      </c:layout>
      <c:scatterChart>
        <c:scatterStyle val="lineMarker"/>
        <c:varyColors val="0"/>
        <c:ser>
          <c:idx val="0"/>
          <c:order val="0"/>
          <c:tx>
            <c:strRef>
              <c:f>0°</c:f>
              <c:strCache>
                <c:ptCount val="1"/>
                <c:pt idx="0">
                  <c:v>0°</c:v>
                </c:pt>
              </c:strCache>
            </c:strRef>
          </c:tx>
          <c:spPr>
            <a:ln w="1270" cap="rnd" cmpd="sng" algn="ctr">
              <a:solidFill>
                <a:schemeClr val="accent1">
                  <a:shade val="76667"/>
                </a:schemeClr>
              </a:solidFill>
              <a:prstDash val="solid"/>
              <a:round/>
            </a:ln>
          </c:spPr>
          <c:marker>
            <c:symbol val="none"/>
          </c:marker>
          <c:xVal>
            <c:numRef>
              <c:f>'1ｍｍ'!$B$3:$B$147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'0.4mm'!$E$3:$E$147</c:f>
              <c:numCache>
                <c:formatCode>General</c:formatCode>
                <c:ptCount val="145"/>
                <c:pt idx="0">
                  <c:v>809841933.77411497</c:v>
                </c:pt>
                <c:pt idx="1">
                  <c:v>1652414084.4289801</c:v>
                </c:pt>
                <c:pt idx="2">
                  <c:v>3195802343.4435802</c:v>
                </c:pt>
                <c:pt idx="3">
                  <c:v>478847941.30431098</c:v>
                </c:pt>
                <c:pt idx="4">
                  <c:v>1789526480.3931999</c:v>
                </c:pt>
                <c:pt idx="5">
                  <c:v>1690630544.7571399</c:v>
                </c:pt>
                <c:pt idx="6">
                  <c:v>1487059081.41186</c:v>
                </c:pt>
                <c:pt idx="7">
                  <c:v>2772369205.8341298</c:v>
                </c:pt>
                <c:pt idx="8">
                  <c:v>2095863584.6503</c:v>
                </c:pt>
                <c:pt idx="9">
                  <c:v>2416368803.3847699</c:v>
                </c:pt>
                <c:pt idx="10">
                  <c:v>2854556752.7230902</c:v>
                </c:pt>
                <c:pt idx="11">
                  <c:v>3665684427.2823701</c:v>
                </c:pt>
                <c:pt idx="12">
                  <c:v>3445579336.07342</c:v>
                </c:pt>
                <c:pt idx="13">
                  <c:v>2312573321.5527902</c:v>
                </c:pt>
                <c:pt idx="14">
                  <c:v>3675034134.5454102</c:v>
                </c:pt>
                <c:pt idx="15">
                  <c:v>4384862911.3215904</c:v>
                </c:pt>
                <c:pt idx="16">
                  <c:v>3650954581.3940201</c:v>
                </c:pt>
                <c:pt idx="17">
                  <c:v>3837830138.9124298</c:v>
                </c:pt>
                <c:pt idx="18">
                  <c:v>4026478271.1055598</c:v>
                </c:pt>
                <c:pt idx="19">
                  <c:v>4350210324.7231998</c:v>
                </c:pt>
                <c:pt idx="20">
                  <c:v>4110070146.5220199</c:v>
                </c:pt>
                <c:pt idx="21">
                  <c:v>3965124718.1044502</c:v>
                </c:pt>
                <c:pt idx="22">
                  <c:v>3053110082.1301298</c:v>
                </c:pt>
                <c:pt idx="23">
                  <c:v>3107167368.2483902</c:v>
                </c:pt>
                <c:pt idx="24">
                  <c:v>3018014351.86306</c:v>
                </c:pt>
                <c:pt idx="25">
                  <c:v>2826463940.71312</c:v>
                </c:pt>
                <c:pt idx="26">
                  <c:v>3674366298.3123298</c:v>
                </c:pt>
                <c:pt idx="27">
                  <c:v>3316924118.57476</c:v>
                </c:pt>
                <c:pt idx="28">
                  <c:v>2528871122.0872002</c:v>
                </c:pt>
                <c:pt idx="29">
                  <c:v>2918812584.6810098</c:v>
                </c:pt>
                <c:pt idx="30">
                  <c:v>2144540732.14325</c:v>
                </c:pt>
                <c:pt idx="31">
                  <c:v>2590162260.4870901</c:v>
                </c:pt>
                <c:pt idx="32">
                  <c:v>1742696805.0964301</c:v>
                </c:pt>
                <c:pt idx="33">
                  <c:v>2049015184.97316</c:v>
                </c:pt>
                <c:pt idx="34">
                  <c:v>1765203510.29704</c:v>
                </c:pt>
                <c:pt idx="35">
                  <c:v>1066309771.65493</c:v>
                </c:pt>
                <c:pt idx="36">
                  <c:v>1323457928.68907</c:v>
                </c:pt>
                <c:pt idx="37">
                  <c:v>1359982953.32411</c:v>
                </c:pt>
                <c:pt idx="38">
                  <c:v>1341015156.01279</c:v>
                </c:pt>
                <c:pt idx="39">
                  <c:v>1547526347.0756199</c:v>
                </c:pt>
                <c:pt idx="40">
                  <c:v>1434761887.0480499</c:v>
                </c:pt>
                <c:pt idx="41">
                  <c:v>2144565697.9837301</c:v>
                </c:pt>
                <c:pt idx="42">
                  <c:v>1203110094.61305</c:v>
                </c:pt>
                <c:pt idx="43">
                  <c:v>1949713554.4291501</c:v>
                </c:pt>
                <c:pt idx="44">
                  <c:v>1006204510.67827</c:v>
                </c:pt>
                <c:pt idx="45">
                  <c:v>1230198031.54334</c:v>
                </c:pt>
                <c:pt idx="46">
                  <c:v>1346039531.41115</c:v>
                </c:pt>
                <c:pt idx="47">
                  <c:v>1826781755.86254</c:v>
                </c:pt>
                <c:pt idx="48">
                  <c:v>1701952553.4187901</c:v>
                </c:pt>
                <c:pt idx="49">
                  <c:v>1226084909.3228199</c:v>
                </c:pt>
                <c:pt idx="50">
                  <c:v>1402562194.2776799</c:v>
                </c:pt>
                <c:pt idx="51">
                  <c:v>1824041754.86889</c:v>
                </c:pt>
                <c:pt idx="52">
                  <c:v>1512929933.61832</c:v>
                </c:pt>
                <c:pt idx="53">
                  <c:v>1845087958.4009199</c:v>
                </c:pt>
                <c:pt idx="54">
                  <c:v>1558074414.6821101</c:v>
                </c:pt>
                <c:pt idx="55">
                  <c:v>1670863840.5501699</c:v>
                </c:pt>
                <c:pt idx="56">
                  <c:v>1692353187.75086</c:v>
                </c:pt>
                <c:pt idx="57">
                  <c:v>1578103260.21421</c:v>
                </c:pt>
                <c:pt idx="58">
                  <c:v>1546346711.11252</c:v>
                </c:pt>
                <c:pt idx="59">
                  <c:v>1536734862.5243499</c:v>
                </c:pt>
                <c:pt idx="60">
                  <c:v>1685437649.9354801</c:v>
                </c:pt>
                <c:pt idx="61">
                  <c:v>1515370344.5260999</c:v>
                </c:pt>
                <c:pt idx="62">
                  <c:v>1156592492.3223801</c:v>
                </c:pt>
                <c:pt idx="63">
                  <c:v>1287263701.4405</c:v>
                </c:pt>
                <c:pt idx="64">
                  <c:v>1143803740.5320201</c:v>
                </c:pt>
                <c:pt idx="65">
                  <c:v>1015335766.8370301</c:v>
                </c:pt>
                <c:pt idx="66">
                  <c:v>1093734747.4318299</c:v>
                </c:pt>
                <c:pt idx="67">
                  <c:v>1011603373.68396</c:v>
                </c:pt>
                <c:pt idx="68">
                  <c:v>816070910.97605705</c:v>
                </c:pt>
                <c:pt idx="69">
                  <c:v>821813054.28847003</c:v>
                </c:pt>
                <c:pt idx="70">
                  <c:v>627372847.10195303</c:v>
                </c:pt>
                <c:pt idx="71">
                  <c:v>644817728.14346802</c:v>
                </c:pt>
                <c:pt idx="72">
                  <c:v>456829942.43126702</c:v>
                </c:pt>
                <c:pt idx="73">
                  <c:v>484456517.37010801</c:v>
                </c:pt>
                <c:pt idx="74">
                  <c:v>555709026.12500405</c:v>
                </c:pt>
                <c:pt idx="75">
                  <c:v>525696340.98145199</c:v>
                </c:pt>
                <c:pt idx="76">
                  <c:v>438314026.83278602</c:v>
                </c:pt>
                <c:pt idx="77">
                  <c:v>440313166.50992298</c:v>
                </c:pt>
                <c:pt idx="78">
                  <c:v>474395283.65314299</c:v>
                </c:pt>
                <c:pt idx="79">
                  <c:v>393107131.16777998</c:v>
                </c:pt>
                <c:pt idx="80">
                  <c:v>367484064.92816198</c:v>
                </c:pt>
                <c:pt idx="81">
                  <c:v>321551287.45094502</c:v>
                </c:pt>
                <c:pt idx="82">
                  <c:v>294993250.48502398</c:v>
                </c:pt>
                <c:pt idx="83">
                  <c:v>448085656.80008298</c:v>
                </c:pt>
                <c:pt idx="84">
                  <c:v>358780348.78777099</c:v>
                </c:pt>
                <c:pt idx="85">
                  <c:v>284382144.13129199</c:v>
                </c:pt>
                <c:pt idx="86">
                  <c:v>260825625.33813101</c:v>
                </c:pt>
                <c:pt idx="87">
                  <c:v>283395993.43198502</c:v>
                </c:pt>
                <c:pt idx="88">
                  <c:v>354300852.85807699</c:v>
                </c:pt>
                <c:pt idx="89">
                  <c:v>297472982.59156901</c:v>
                </c:pt>
                <c:pt idx="90">
                  <c:v>421823465.04395401</c:v>
                </c:pt>
                <c:pt idx="91">
                  <c:v>269498134.17791098</c:v>
                </c:pt>
                <c:pt idx="92">
                  <c:v>303490998.441383</c:v>
                </c:pt>
                <c:pt idx="93">
                  <c:v>360018030.330001</c:v>
                </c:pt>
                <c:pt idx="94">
                  <c:v>262829758.183366</c:v>
                </c:pt>
                <c:pt idx="95">
                  <c:v>179672912.53742099</c:v>
                </c:pt>
                <c:pt idx="96">
                  <c:v>253940046.53133401</c:v>
                </c:pt>
                <c:pt idx="97">
                  <c:v>171096522.18352199</c:v>
                </c:pt>
                <c:pt idx="98">
                  <c:v>117374402.47381499</c:v>
                </c:pt>
                <c:pt idx="99">
                  <c:v>92517787.537202194</c:v>
                </c:pt>
                <c:pt idx="100">
                  <c:v>117654644.03330199</c:v>
                </c:pt>
                <c:pt idx="101">
                  <c:v>141340361.05099201</c:v>
                </c:pt>
                <c:pt idx="102">
                  <c:v>128227053.33427501</c:v>
                </c:pt>
                <c:pt idx="103">
                  <c:v>97723165.2791069</c:v>
                </c:pt>
                <c:pt idx="104">
                  <c:v>96601574.895149693</c:v>
                </c:pt>
                <c:pt idx="105">
                  <c:v>88704255.402545497</c:v>
                </c:pt>
                <c:pt idx="106">
                  <c:v>9206091.2656257991</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0-12A9-48E2-96EC-26A52A0E22FA}"/>
            </c:ext>
          </c:extLst>
        </c:ser>
        <c:ser>
          <c:idx val="1"/>
          <c:order val="1"/>
          <c:tx>
            <c:strRef>
              <c:f>15°</c:f>
              <c:strCache>
                <c:ptCount val="1"/>
                <c:pt idx="0">
                  <c:v>15°</c:v>
                </c:pt>
              </c:strCache>
            </c:strRef>
          </c:tx>
          <c:spPr>
            <a:ln w="1270" cap="rnd" cmpd="sng" algn="ctr">
              <a:solidFill>
                <a:schemeClr val="accent2">
                  <a:shade val="76667"/>
                </a:schemeClr>
              </a:solidFill>
              <a:prstDash val="solid"/>
              <a:round/>
            </a:ln>
          </c:spPr>
          <c:marker>
            <c:symbol val="none"/>
          </c:marker>
          <c:xVal>
            <c:numRef>
              <c:f>'1ｍｍ'!$G$3:$G$147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'0.4mm'!$J$3:$J$147</c:f>
              <c:numCache>
                <c:formatCode>General</c:formatCode>
                <c:ptCount val="145"/>
                <c:pt idx="0">
                  <c:v>106898111.658723</c:v>
                </c:pt>
                <c:pt idx="1">
                  <c:v>1969461534.25576</c:v>
                </c:pt>
                <c:pt idx="2">
                  <c:v>2920660056.8771901</c:v>
                </c:pt>
                <c:pt idx="3">
                  <c:v>2448268906.0692701</c:v>
                </c:pt>
                <c:pt idx="4">
                  <c:v>1415357187.5281601</c:v>
                </c:pt>
                <c:pt idx="5">
                  <c:v>2712919298.17028</c:v>
                </c:pt>
                <c:pt idx="6">
                  <c:v>2661951534.8125</c:v>
                </c:pt>
                <c:pt idx="7">
                  <c:v>2464434287.7857399</c:v>
                </c:pt>
                <c:pt idx="8">
                  <c:v>2893316220.0818701</c:v>
                </c:pt>
                <c:pt idx="9">
                  <c:v>2816502570.35811</c:v>
                </c:pt>
                <c:pt idx="10">
                  <c:v>2386222550.9945998</c:v>
                </c:pt>
                <c:pt idx="11">
                  <c:v>3572149905.8912601</c:v>
                </c:pt>
                <c:pt idx="12">
                  <c:v>2590180984.8674598</c:v>
                </c:pt>
                <c:pt idx="13">
                  <c:v>3530307157.23212</c:v>
                </c:pt>
                <c:pt idx="14">
                  <c:v>3947848356.4862399</c:v>
                </c:pt>
                <c:pt idx="15">
                  <c:v>5506203636.8738499</c:v>
                </c:pt>
                <c:pt idx="16">
                  <c:v>4344705356.8954296</c:v>
                </c:pt>
                <c:pt idx="17">
                  <c:v>2762126969.7736101</c:v>
                </c:pt>
                <c:pt idx="18">
                  <c:v>3177814455.3714399</c:v>
                </c:pt>
                <c:pt idx="19">
                  <c:v>2987649648.3686199</c:v>
                </c:pt>
                <c:pt idx="20">
                  <c:v>3915480144.2925701</c:v>
                </c:pt>
                <c:pt idx="21">
                  <c:v>3781925380.598</c:v>
                </c:pt>
                <c:pt idx="22">
                  <c:v>3840289274.2005801</c:v>
                </c:pt>
                <c:pt idx="23">
                  <c:v>2407100235.1033201</c:v>
                </c:pt>
                <c:pt idx="24">
                  <c:v>2863188692.0720701</c:v>
                </c:pt>
                <c:pt idx="25">
                  <c:v>2302930265.66401</c:v>
                </c:pt>
                <c:pt idx="26">
                  <c:v>2382302914.0378699</c:v>
                </c:pt>
                <c:pt idx="27">
                  <c:v>2170854728.0183902</c:v>
                </c:pt>
                <c:pt idx="28">
                  <c:v>2312510906.95157</c:v>
                </c:pt>
                <c:pt idx="29">
                  <c:v>2091594425.9267299</c:v>
                </c:pt>
                <c:pt idx="30">
                  <c:v>2017302326.09232</c:v>
                </c:pt>
                <c:pt idx="31">
                  <c:v>1697021799.92226</c:v>
                </c:pt>
                <c:pt idx="32">
                  <c:v>1914817550.8859999</c:v>
                </c:pt>
                <c:pt idx="33">
                  <c:v>1202941575.18975</c:v>
                </c:pt>
                <c:pt idx="34">
                  <c:v>1584681759.1830001</c:v>
                </c:pt>
                <c:pt idx="35">
                  <c:v>1388912120.9904599</c:v>
                </c:pt>
                <c:pt idx="36">
                  <c:v>1861066096.31372</c:v>
                </c:pt>
                <c:pt idx="37">
                  <c:v>663205069.66343296</c:v>
                </c:pt>
                <c:pt idx="38">
                  <c:v>866876396.37066603</c:v>
                </c:pt>
                <c:pt idx="39">
                  <c:v>1342569279.58321</c:v>
                </c:pt>
                <c:pt idx="40">
                  <c:v>1866708376.2641799</c:v>
                </c:pt>
                <c:pt idx="41">
                  <c:v>1276753082.5947399</c:v>
                </c:pt>
                <c:pt idx="42">
                  <c:v>999682184.85057497</c:v>
                </c:pt>
                <c:pt idx="43">
                  <c:v>1086351100.10728</c:v>
                </c:pt>
                <c:pt idx="44">
                  <c:v>1223020352.4028299</c:v>
                </c:pt>
                <c:pt idx="45">
                  <c:v>1432583617.46541</c:v>
                </c:pt>
                <c:pt idx="46">
                  <c:v>1372122593.26177</c:v>
                </c:pt>
                <c:pt idx="47">
                  <c:v>1795618145.47246</c:v>
                </c:pt>
                <c:pt idx="48">
                  <c:v>1698900479.41904</c:v>
                </c:pt>
                <c:pt idx="49">
                  <c:v>1554348262.9891701</c:v>
                </c:pt>
                <c:pt idx="50">
                  <c:v>1406981148.0441899</c:v>
                </c:pt>
                <c:pt idx="51">
                  <c:v>1710053968.6573801</c:v>
                </c:pt>
                <c:pt idx="52">
                  <c:v>1727149327.93206</c:v>
                </c:pt>
                <c:pt idx="53">
                  <c:v>1841243218.9656601</c:v>
                </c:pt>
                <c:pt idx="54">
                  <c:v>1735019809.1461401</c:v>
                </c:pt>
                <c:pt idx="55">
                  <c:v>1885551344.37306</c:v>
                </c:pt>
                <c:pt idx="56">
                  <c:v>1797777690.6747301</c:v>
                </c:pt>
                <c:pt idx="57">
                  <c:v>1716239255.6384699</c:v>
                </c:pt>
                <c:pt idx="58">
                  <c:v>1631667470.98283</c:v>
                </c:pt>
                <c:pt idx="59">
                  <c:v>1417591630.25191</c:v>
                </c:pt>
                <c:pt idx="60">
                  <c:v>1572255012.07972</c:v>
                </c:pt>
                <c:pt idx="61">
                  <c:v>1082550050.8928699</c:v>
                </c:pt>
                <c:pt idx="62">
                  <c:v>1097816662.3517399</c:v>
                </c:pt>
                <c:pt idx="63">
                  <c:v>1117021635.1477101</c:v>
                </c:pt>
                <c:pt idx="64">
                  <c:v>1222577208.7341499</c:v>
                </c:pt>
                <c:pt idx="65">
                  <c:v>976576299.47823906</c:v>
                </c:pt>
                <c:pt idx="66">
                  <c:v>805778743.234568</c:v>
                </c:pt>
                <c:pt idx="67">
                  <c:v>692090547.10891795</c:v>
                </c:pt>
                <c:pt idx="68">
                  <c:v>654154952.48626101</c:v>
                </c:pt>
                <c:pt idx="69">
                  <c:v>600708081.16794205</c:v>
                </c:pt>
                <c:pt idx="70">
                  <c:v>593798160.66666806</c:v>
                </c:pt>
                <c:pt idx="71">
                  <c:v>457305541.69257897</c:v>
                </c:pt>
                <c:pt idx="72">
                  <c:v>387173375.029616</c:v>
                </c:pt>
                <c:pt idx="73">
                  <c:v>347317283.12736201</c:v>
                </c:pt>
                <c:pt idx="74">
                  <c:v>392298862.08195603</c:v>
                </c:pt>
                <c:pt idx="75">
                  <c:v>289108801.88182497</c:v>
                </c:pt>
                <c:pt idx="76">
                  <c:v>392087900.72982699</c:v>
                </c:pt>
                <c:pt idx="77">
                  <c:v>332669200.36659902</c:v>
                </c:pt>
                <c:pt idx="78">
                  <c:v>329217048.77301699</c:v>
                </c:pt>
                <c:pt idx="79">
                  <c:v>276914237.09509403</c:v>
                </c:pt>
                <c:pt idx="80">
                  <c:v>224060304.48838401</c:v>
                </c:pt>
                <c:pt idx="81">
                  <c:v>286886217.93231302</c:v>
                </c:pt>
                <c:pt idx="82">
                  <c:v>161561443.55485699</c:v>
                </c:pt>
                <c:pt idx="83">
                  <c:v>178221148.91299999</c:v>
                </c:pt>
                <c:pt idx="84">
                  <c:v>124246874.21435601</c:v>
                </c:pt>
                <c:pt idx="85">
                  <c:v>166050925.820746</c:v>
                </c:pt>
                <c:pt idx="86">
                  <c:v>146291087.21991101</c:v>
                </c:pt>
                <c:pt idx="87">
                  <c:v>190747135.23221901</c:v>
                </c:pt>
                <c:pt idx="88">
                  <c:v>143194074.70728201</c:v>
                </c:pt>
                <c:pt idx="89">
                  <c:v>237129921.98424599</c:v>
                </c:pt>
                <c:pt idx="90">
                  <c:v>133619674.87984601</c:v>
                </c:pt>
                <c:pt idx="91">
                  <c:v>131701674.184297</c:v>
                </c:pt>
                <c:pt idx="92">
                  <c:v>133723907.263887</c:v>
                </c:pt>
                <c:pt idx="93">
                  <c:v>151980802.26729801</c:v>
                </c:pt>
                <c:pt idx="94">
                  <c:v>124910341.425345</c:v>
                </c:pt>
                <c:pt idx="95">
                  <c:v>143637842.52196899</c:v>
                </c:pt>
                <c:pt idx="96">
                  <c:v>155494120.170077</c:v>
                </c:pt>
                <c:pt idx="97">
                  <c:v>72062650.278755993</c:v>
                </c:pt>
                <c:pt idx="98">
                  <c:v>79493732.700232893</c:v>
                </c:pt>
                <c:pt idx="99">
                  <c:v>122810714.24024101</c:v>
                </c:pt>
                <c:pt idx="100">
                  <c:v>59179028.294536203</c:v>
                </c:pt>
                <c:pt idx="101">
                  <c:v>65929167.416681901</c:v>
                </c:pt>
                <c:pt idx="102">
                  <c:v>80931765.112385005</c:v>
                </c:pt>
                <c:pt idx="103">
                  <c:v>71125807.114415705</c:v>
                </c:pt>
                <c:pt idx="104">
                  <c:v>80507969.970088407</c:v>
                </c:pt>
                <c:pt idx="105">
                  <c:v>31036159.774388701</c:v>
                </c:pt>
                <c:pt idx="106">
                  <c:v>3795600.4197257101</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1-12A9-48E2-96EC-26A52A0E22FA}"/>
            </c:ext>
          </c:extLst>
        </c:ser>
        <c:ser>
          <c:idx val="2"/>
          <c:order val="2"/>
          <c:tx>
            <c:strRef>
              <c:f>30°</c:f>
              <c:strCache>
                <c:ptCount val="1"/>
                <c:pt idx="0">
                  <c:v>30°</c:v>
                </c:pt>
              </c:strCache>
            </c:strRef>
          </c:tx>
          <c:spPr>
            <a:ln w="1270" cap="rnd" cmpd="sng" algn="ctr">
              <a:solidFill>
                <a:schemeClr val="accent3">
                  <a:shade val="76667"/>
                </a:schemeClr>
              </a:solidFill>
              <a:prstDash val="solid"/>
              <a:round/>
            </a:ln>
          </c:spPr>
          <c:marker>
            <c:symbol val="none"/>
          </c:marker>
          <c:xVal>
            <c:numRef>
              <c:f>'1ｍｍ'!$L$3:$L$147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'0.4mm'!$O$3:$O$147</c:f>
              <c:numCache>
                <c:formatCode>General</c:formatCode>
                <c:ptCount val="145"/>
                <c:pt idx="0">
                  <c:v>1148147796.77706</c:v>
                </c:pt>
                <c:pt idx="1">
                  <c:v>1611676074.2114601</c:v>
                </c:pt>
                <c:pt idx="2">
                  <c:v>2146288340.9774599</c:v>
                </c:pt>
                <c:pt idx="3">
                  <c:v>2579751505.0032802</c:v>
                </c:pt>
                <c:pt idx="4">
                  <c:v>2304253455.2098999</c:v>
                </c:pt>
                <c:pt idx="5">
                  <c:v>2695212275.8036299</c:v>
                </c:pt>
                <c:pt idx="6">
                  <c:v>3037649985.4074702</c:v>
                </c:pt>
                <c:pt idx="7">
                  <c:v>3511932298.6324</c:v>
                </c:pt>
                <c:pt idx="8">
                  <c:v>3690001155.9184098</c:v>
                </c:pt>
                <c:pt idx="9">
                  <c:v>3960699522.87783</c:v>
                </c:pt>
                <c:pt idx="10">
                  <c:v>3400097816.1630301</c:v>
                </c:pt>
                <c:pt idx="11">
                  <c:v>3156899322.5019898</c:v>
                </c:pt>
                <c:pt idx="12">
                  <c:v>3068226898.5460601</c:v>
                </c:pt>
                <c:pt idx="13">
                  <c:v>3052348623.9952202</c:v>
                </c:pt>
                <c:pt idx="14">
                  <c:v>3222515792.7665501</c:v>
                </c:pt>
                <c:pt idx="15">
                  <c:v>3209976699.3810701</c:v>
                </c:pt>
                <c:pt idx="16">
                  <c:v>3220237659.82195</c:v>
                </c:pt>
                <c:pt idx="17">
                  <c:v>3218265358.4233398</c:v>
                </c:pt>
                <c:pt idx="18">
                  <c:v>2635600090.17662</c:v>
                </c:pt>
                <c:pt idx="19">
                  <c:v>3224974928.0546899</c:v>
                </c:pt>
                <c:pt idx="20">
                  <c:v>2500903139.2796798</c:v>
                </c:pt>
                <c:pt idx="21">
                  <c:v>1855629784.5472901</c:v>
                </c:pt>
                <c:pt idx="22">
                  <c:v>2400421872.7725801</c:v>
                </c:pt>
                <c:pt idx="23">
                  <c:v>1933392136.20964</c:v>
                </c:pt>
                <c:pt idx="24">
                  <c:v>1918755912.2230999</c:v>
                </c:pt>
                <c:pt idx="25">
                  <c:v>2305052362.1055498</c:v>
                </c:pt>
                <c:pt idx="26">
                  <c:v>1897884469.5745001</c:v>
                </c:pt>
                <c:pt idx="27">
                  <c:v>1302049720.46997</c:v>
                </c:pt>
                <c:pt idx="28">
                  <c:v>970453427.09837306</c:v>
                </c:pt>
                <c:pt idx="29">
                  <c:v>1383819089.53075</c:v>
                </c:pt>
                <c:pt idx="30">
                  <c:v>1608723863.5736699</c:v>
                </c:pt>
                <c:pt idx="31">
                  <c:v>1020453764.13722</c:v>
                </c:pt>
                <c:pt idx="32">
                  <c:v>1987923773.29719</c:v>
                </c:pt>
                <c:pt idx="33">
                  <c:v>1004625421.26735</c:v>
                </c:pt>
                <c:pt idx="34">
                  <c:v>1041768350.4544899</c:v>
                </c:pt>
                <c:pt idx="35">
                  <c:v>1408678825.1974199</c:v>
                </c:pt>
                <c:pt idx="36">
                  <c:v>1994714481.91013</c:v>
                </c:pt>
                <c:pt idx="37">
                  <c:v>1265867976.1416399</c:v>
                </c:pt>
                <c:pt idx="38">
                  <c:v>1144970893.5748701</c:v>
                </c:pt>
                <c:pt idx="39">
                  <c:v>1982150422.68416</c:v>
                </c:pt>
                <c:pt idx="40">
                  <c:v>1441814736.98612</c:v>
                </c:pt>
                <c:pt idx="41">
                  <c:v>1614228831.4014399</c:v>
                </c:pt>
                <c:pt idx="42">
                  <c:v>920053636.61170602</c:v>
                </c:pt>
                <c:pt idx="43">
                  <c:v>1486129103.8536501</c:v>
                </c:pt>
                <c:pt idx="44">
                  <c:v>1215224768.7102101</c:v>
                </c:pt>
                <c:pt idx="45">
                  <c:v>1786249713.8290501</c:v>
                </c:pt>
                <c:pt idx="46">
                  <c:v>1022407341.15546</c:v>
                </c:pt>
                <c:pt idx="47">
                  <c:v>1196107176.3559501</c:v>
                </c:pt>
                <c:pt idx="48">
                  <c:v>1150488344.32288</c:v>
                </c:pt>
                <c:pt idx="49">
                  <c:v>730987326.59039295</c:v>
                </c:pt>
                <c:pt idx="50">
                  <c:v>1457193694.72719</c:v>
                </c:pt>
                <c:pt idx="51">
                  <c:v>1628091114.3328099</c:v>
                </c:pt>
                <c:pt idx="52">
                  <c:v>1716707365.14764</c:v>
                </c:pt>
                <c:pt idx="53">
                  <c:v>1515738590.67331</c:v>
                </c:pt>
                <c:pt idx="54">
                  <c:v>1708243945.2219501</c:v>
                </c:pt>
                <c:pt idx="55">
                  <c:v>1482565230.1238799</c:v>
                </c:pt>
                <c:pt idx="56">
                  <c:v>1640892349.0434201</c:v>
                </c:pt>
                <c:pt idx="57">
                  <c:v>1241888286.3522</c:v>
                </c:pt>
                <c:pt idx="58">
                  <c:v>1387432894.9414999</c:v>
                </c:pt>
                <c:pt idx="59">
                  <c:v>1402119050.609</c:v>
                </c:pt>
                <c:pt idx="60">
                  <c:v>1281434177.6863799</c:v>
                </c:pt>
                <c:pt idx="61">
                  <c:v>1091531512.0086901</c:v>
                </c:pt>
                <c:pt idx="62">
                  <c:v>1091231921.9228301</c:v>
                </c:pt>
                <c:pt idx="63">
                  <c:v>1136757132.05407</c:v>
                </c:pt>
                <c:pt idx="64">
                  <c:v>918412132.59957004</c:v>
                </c:pt>
                <c:pt idx="65">
                  <c:v>848208189.14520204</c:v>
                </c:pt>
                <c:pt idx="66">
                  <c:v>819098019.13531804</c:v>
                </c:pt>
                <c:pt idx="67">
                  <c:v>505819162.93032002</c:v>
                </c:pt>
                <c:pt idx="68">
                  <c:v>622752918.31950796</c:v>
                </c:pt>
                <c:pt idx="69">
                  <c:v>481808889.986274</c:v>
                </c:pt>
                <c:pt idx="70">
                  <c:v>517207331.06926501</c:v>
                </c:pt>
                <c:pt idx="71">
                  <c:v>254013071.61476299</c:v>
                </c:pt>
                <c:pt idx="72">
                  <c:v>350700154.513587</c:v>
                </c:pt>
                <c:pt idx="73">
                  <c:v>288752414.50884801</c:v>
                </c:pt>
                <c:pt idx="74">
                  <c:v>247603716.21528801</c:v>
                </c:pt>
                <c:pt idx="75">
                  <c:v>318622170.21560198</c:v>
                </c:pt>
                <c:pt idx="76">
                  <c:v>230802329.71237099</c:v>
                </c:pt>
                <c:pt idx="77">
                  <c:v>234844299.28749999</c:v>
                </c:pt>
                <c:pt idx="78">
                  <c:v>236668678.08121499</c:v>
                </c:pt>
                <c:pt idx="79">
                  <c:v>198552705.261026</c:v>
                </c:pt>
                <c:pt idx="80">
                  <c:v>100189166.173383</c:v>
                </c:pt>
                <c:pt idx="81">
                  <c:v>103632579.722794</c:v>
                </c:pt>
                <c:pt idx="82">
                  <c:v>95702804.637554094</c:v>
                </c:pt>
                <c:pt idx="83">
                  <c:v>86140263.584350601</c:v>
                </c:pt>
                <c:pt idx="84">
                  <c:v>119309879.257706</c:v>
                </c:pt>
                <c:pt idx="85">
                  <c:v>170106626.608143</c:v>
                </c:pt>
                <c:pt idx="86">
                  <c:v>178634957.7191</c:v>
                </c:pt>
                <c:pt idx="87">
                  <c:v>99380272.941547707</c:v>
                </c:pt>
                <c:pt idx="88">
                  <c:v>104445841.976715</c:v>
                </c:pt>
                <c:pt idx="89">
                  <c:v>124847302.678111</c:v>
                </c:pt>
                <c:pt idx="90">
                  <c:v>106330138.787604</c:v>
                </c:pt>
                <c:pt idx="91">
                  <c:v>60417708.470385201</c:v>
                </c:pt>
                <c:pt idx="92">
                  <c:v>86735698.880007401</c:v>
                </c:pt>
                <c:pt idx="93">
                  <c:v>71743711.666511893</c:v>
                </c:pt>
                <c:pt idx="94">
                  <c:v>95732139.500128895</c:v>
                </c:pt>
                <c:pt idx="95">
                  <c:v>92465359.272175893</c:v>
                </c:pt>
                <c:pt idx="96">
                  <c:v>85319511.578282997</c:v>
                </c:pt>
                <c:pt idx="97">
                  <c:v>91267623.074727893</c:v>
                </c:pt>
                <c:pt idx="98">
                  <c:v>86162732.8407906</c:v>
                </c:pt>
                <c:pt idx="99">
                  <c:v>97669488.722056001</c:v>
                </c:pt>
                <c:pt idx="100">
                  <c:v>132053692.535189</c:v>
                </c:pt>
                <c:pt idx="101">
                  <c:v>50617555.030329697</c:v>
                </c:pt>
                <c:pt idx="102">
                  <c:v>73447630.279869601</c:v>
                </c:pt>
                <c:pt idx="103">
                  <c:v>47732128.015842304</c:v>
                </c:pt>
                <c:pt idx="104">
                  <c:v>21693505.361289401</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2-12A9-48E2-96EC-26A52A0E22FA}"/>
            </c:ext>
          </c:extLst>
        </c:ser>
        <c:ser>
          <c:idx val="3"/>
          <c:order val="3"/>
          <c:tx>
            <c:strRef>
              <c:f>45°</c:f>
              <c:strCache>
                <c:ptCount val="1"/>
                <c:pt idx="0">
                  <c:v>45°</c:v>
                </c:pt>
              </c:strCache>
            </c:strRef>
          </c:tx>
          <c:spPr>
            <a:ln w="1270" cap="rnd" cmpd="sng" algn="ctr">
              <a:solidFill>
                <a:schemeClr val="accent4">
                  <a:shade val="76667"/>
                </a:schemeClr>
              </a:solidFill>
              <a:prstDash val="solid"/>
              <a:round/>
            </a:ln>
          </c:spPr>
          <c:marker>
            <c:symbol val="none"/>
          </c:marker>
          <c:xVal>
            <c:numRef>
              <c:f>'1ｍｍ'!$Q$3:$Q$147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'0.4mm'!$T$3:$T$147</c:f>
              <c:numCache>
                <c:formatCode>General</c:formatCode>
                <c:ptCount val="145"/>
                <c:pt idx="0">
                  <c:v>920484297.36013699</c:v>
                </c:pt>
                <c:pt idx="1">
                  <c:v>1543151083.5299599</c:v>
                </c:pt>
                <c:pt idx="2">
                  <c:v>1658786615.2137301</c:v>
                </c:pt>
                <c:pt idx="3">
                  <c:v>2426055549.49441</c:v>
                </c:pt>
                <c:pt idx="4">
                  <c:v>2094571602.40501</c:v>
                </c:pt>
                <c:pt idx="5">
                  <c:v>2566681887.5074201</c:v>
                </c:pt>
                <c:pt idx="6">
                  <c:v>2519789797.6094198</c:v>
                </c:pt>
                <c:pt idx="7">
                  <c:v>2394592349.0184598</c:v>
                </c:pt>
                <c:pt idx="8">
                  <c:v>3071678425.9936299</c:v>
                </c:pt>
                <c:pt idx="9">
                  <c:v>2534519643.4977798</c:v>
                </c:pt>
                <c:pt idx="10">
                  <c:v>3735825956.13552</c:v>
                </c:pt>
                <c:pt idx="11">
                  <c:v>2241071154.3930001</c:v>
                </c:pt>
                <c:pt idx="12">
                  <c:v>2578228588.7334599</c:v>
                </c:pt>
                <c:pt idx="13">
                  <c:v>1801129354.76035</c:v>
                </c:pt>
                <c:pt idx="14">
                  <c:v>2579601709.96035</c:v>
                </c:pt>
                <c:pt idx="15">
                  <c:v>2038804156.2132599</c:v>
                </c:pt>
                <c:pt idx="16">
                  <c:v>1865098079.55265</c:v>
                </c:pt>
                <c:pt idx="17">
                  <c:v>1664453861.0046799</c:v>
                </c:pt>
                <c:pt idx="18">
                  <c:v>1615676850.14978</c:v>
                </c:pt>
                <c:pt idx="19">
                  <c:v>987168057.30559099</c:v>
                </c:pt>
                <c:pt idx="20">
                  <c:v>764023375.017133</c:v>
                </c:pt>
                <c:pt idx="21">
                  <c:v>1280004883.3183899</c:v>
                </c:pt>
                <c:pt idx="22">
                  <c:v>1735893613.5632401</c:v>
                </c:pt>
                <c:pt idx="23">
                  <c:v>915278919.61823297</c:v>
                </c:pt>
                <c:pt idx="24">
                  <c:v>1162265979.5734501</c:v>
                </c:pt>
                <c:pt idx="25">
                  <c:v>974279442.15327406</c:v>
                </c:pt>
                <c:pt idx="26">
                  <c:v>652981557.983289</c:v>
                </c:pt>
                <c:pt idx="27">
                  <c:v>952590368.22867095</c:v>
                </c:pt>
                <c:pt idx="28">
                  <c:v>1201955424.4904399</c:v>
                </c:pt>
                <c:pt idx="29">
                  <c:v>1145126930.07792</c:v>
                </c:pt>
                <c:pt idx="30">
                  <c:v>1392900414.0085299</c:v>
                </c:pt>
                <c:pt idx="31">
                  <c:v>1207522806.91944</c:v>
                </c:pt>
                <c:pt idx="32">
                  <c:v>582014283.95597696</c:v>
                </c:pt>
                <c:pt idx="33">
                  <c:v>828834696.92593098</c:v>
                </c:pt>
                <c:pt idx="34">
                  <c:v>1037811264.73702</c:v>
                </c:pt>
                <c:pt idx="35">
                  <c:v>1083829550.2179101</c:v>
                </c:pt>
                <c:pt idx="36">
                  <c:v>994907467.85710394</c:v>
                </c:pt>
                <c:pt idx="37">
                  <c:v>1369395075.18837</c:v>
                </c:pt>
                <c:pt idx="38">
                  <c:v>930664118.81942499</c:v>
                </c:pt>
                <c:pt idx="39">
                  <c:v>1750111659.72159</c:v>
                </c:pt>
                <c:pt idx="40">
                  <c:v>1682522888.0584099</c:v>
                </c:pt>
                <c:pt idx="41">
                  <c:v>1781187889.66996</c:v>
                </c:pt>
                <c:pt idx="42">
                  <c:v>1326847041.5354199</c:v>
                </c:pt>
                <c:pt idx="43">
                  <c:v>1529007934.89308</c:v>
                </c:pt>
                <c:pt idx="44">
                  <c:v>1185790042.7739799</c:v>
                </c:pt>
                <c:pt idx="45">
                  <c:v>1142536724.1272099</c:v>
                </c:pt>
                <c:pt idx="46">
                  <c:v>1053814368.49031</c:v>
                </c:pt>
                <c:pt idx="47">
                  <c:v>1450003532.66643</c:v>
                </c:pt>
                <c:pt idx="48">
                  <c:v>1462767318.6163001</c:v>
                </c:pt>
                <c:pt idx="49">
                  <c:v>1878710704.0791399</c:v>
                </c:pt>
                <c:pt idx="50">
                  <c:v>1530019051.4328799</c:v>
                </c:pt>
                <c:pt idx="51">
                  <c:v>1546390401.33338</c:v>
                </c:pt>
                <c:pt idx="52">
                  <c:v>1335229322.4795201</c:v>
                </c:pt>
                <c:pt idx="53">
                  <c:v>1458535608.65346</c:v>
                </c:pt>
                <c:pt idx="54">
                  <c:v>1441540112.7407401</c:v>
                </c:pt>
                <c:pt idx="55">
                  <c:v>1262666107.0989599</c:v>
                </c:pt>
                <c:pt idx="56">
                  <c:v>1590118070.94943</c:v>
                </c:pt>
                <c:pt idx="57">
                  <c:v>1409889668.4611299</c:v>
                </c:pt>
                <c:pt idx="58">
                  <c:v>1199071869.91399</c:v>
                </c:pt>
                <c:pt idx="59">
                  <c:v>1163926207.96596</c:v>
                </c:pt>
                <c:pt idx="60">
                  <c:v>1102366686.7808101</c:v>
                </c:pt>
                <c:pt idx="61">
                  <c:v>1101611470.10603</c:v>
                </c:pt>
                <c:pt idx="62">
                  <c:v>871426420.79974103</c:v>
                </c:pt>
                <c:pt idx="63">
                  <c:v>781799053.44512403</c:v>
                </c:pt>
                <c:pt idx="64">
                  <c:v>858512839.80693495</c:v>
                </c:pt>
                <c:pt idx="65">
                  <c:v>659884612.87842906</c:v>
                </c:pt>
                <c:pt idx="66">
                  <c:v>550383188.20274198</c:v>
                </c:pt>
                <c:pt idx="67">
                  <c:v>444518038.19424099</c:v>
                </c:pt>
                <c:pt idx="68">
                  <c:v>436073966.79493201</c:v>
                </c:pt>
                <c:pt idx="69">
                  <c:v>392236447.48073298</c:v>
                </c:pt>
                <c:pt idx="70">
                  <c:v>309290563.18691897</c:v>
                </c:pt>
                <c:pt idx="71">
                  <c:v>306521227.33070499</c:v>
                </c:pt>
                <c:pt idx="72">
                  <c:v>196144125.79987401</c:v>
                </c:pt>
                <c:pt idx="73">
                  <c:v>306517482.45463097</c:v>
                </c:pt>
                <c:pt idx="74">
                  <c:v>185410686.827748</c:v>
                </c:pt>
                <c:pt idx="75">
                  <c:v>271662672.54828602</c:v>
                </c:pt>
                <c:pt idx="76">
                  <c:v>223373743.87494299</c:v>
                </c:pt>
                <c:pt idx="77">
                  <c:v>225806040.88455999</c:v>
                </c:pt>
                <c:pt idx="78">
                  <c:v>91374352.042817593</c:v>
                </c:pt>
                <c:pt idx="79">
                  <c:v>114907153.287514</c:v>
                </c:pt>
                <c:pt idx="80">
                  <c:v>165233918.69075099</c:v>
                </c:pt>
                <c:pt idx="81">
                  <c:v>140548319.76148599</c:v>
                </c:pt>
                <c:pt idx="82">
                  <c:v>98948363.901092395</c:v>
                </c:pt>
                <c:pt idx="83">
                  <c:v>170787569.90747401</c:v>
                </c:pt>
                <c:pt idx="84">
                  <c:v>76040332.814626202</c:v>
                </c:pt>
                <c:pt idx="85">
                  <c:v>116130479.47146299</c:v>
                </c:pt>
                <c:pt idx="86">
                  <c:v>51913282.151695997</c:v>
                </c:pt>
                <c:pt idx="87">
                  <c:v>67829067.877876103</c:v>
                </c:pt>
                <c:pt idx="88">
                  <c:v>115818406.465354</c:v>
                </c:pt>
                <c:pt idx="89">
                  <c:v>105732206.90789799</c:v>
                </c:pt>
                <c:pt idx="90">
                  <c:v>90715877.999926597</c:v>
                </c:pt>
                <c:pt idx="91">
                  <c:v>84931916.904695198</c:v>
                </c:pt>
                <c:pt idx="92">
                  <c:v>135211871.357016</c:v>
                </c:pt>
                <c:pt idx="93">
                  <c:v>70704508.556168005</c:v>
                </c:pt>
                <c:pt idx="94">
                  <c:v>57700488.806190901</c:v>
                </c:pt>
                <c:pt idx="95">
                  <c:v>84699734.588149801</c:v>
                </c:pt>
                <c:pt idx="96">
                  <c:v>78460146.903998896</c:v>
                </c:pt>
                <c:pt idx="97">
                  <c:v>106742699.30168</c:v>
                </c:pt>
                <c:pt idx="98">
                  <c:v>83926417.6790106</c:v>
                </c:pt>
                <c:pt idx="99">
                  <c:v>133296367.245516</c:v>
                </c:pt>
                <c:pt idx="100">
                  <c:v>56852586.448591702</c:v>
                </c:pt>
                <c:pt idx="101">
                  <c:v>100999307.69724301</c:v>
                </c:pt>
                <c:pt idx="102">
                  <c:v>5414004.7879489101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3-12A9-48E2-96EC-26A52A0E22FA}"/>
            </c:ext>
          </c:extLst>
        </c:ser>
        <c:ser>
          <c:idx val="4"/>
          <c:order val="4"/>
          <c:tx>
            <c:strRef>
              <c:f>60°</c:f>
              <c:strCache>
                <c:ptCount val="1"/>
                <c:pt idx="0">
                  <c:v>60°</c:v>
                </c:pt>
              </c:strCache>
            </c:strRef>
          </c:tx>
          <c:spPr>
            <a:ln w="1270" cap="rnd" cmpd="sng" algn="ctr">
              <a:solidFill>
                <a:schemeClr val="accent5">
                  <a:shade val="76667"/>
                </a:schemeClr>
              </a:solidFill>
              <a:prstDash val="solid"/>
              <a:round/>
            </a:ln>
          </c:spPr>
          <c:marker>
            <c:symbol val="none"/>
          </c:marker>
          <c:xVal>
            <c:numRef>
              <c:f>'1ｍｍ'!$V$3:$V$147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'0.4mm'!$Y$3:$Y$147</c:f>
              <c:numCache>
                <c:formatCode>General</c:formatCode>
                <c:ptCount val="145"/>
                <c:pt idx="0">
                  <c:v>889826245.23994994</c:v>
                </c:pt>
                <c:pt idx="1">
                  <c:v>1570257744.84062</c:v>
                </c:pt>
                <c:pt idx="2">
                  <c:v>1943515784.5278201</c:v>
                </c:pt>
                <c:pt idx="3">
                  <c:v>1242031839.93501</c:v>
                </c:pt>
                <c:pt idx="4">
                  <c:v>2326772643.33077</c:v>
                </c:pt>
                <c:pt idx="5">
                  <c:v>2071191092.7872901</c:v>
                </c:pt>
                <c:pt idx="6">
                  <c:v>1753806604.11392</c:v>
                </c:pt>
                <c:pt idx="7">
                  <c:v>1945868814.99388</c:v>
                </c:pt>
                <c:pt idx="8">
                  <c:v>1656034131.29985</c:v>
                </c:pt>
                <c:pt idx="9">
                  <c:v>1846479804.0081699</c:v>
                </c:pt>
                <c:pt idx="10">
                  <c:v>1843508868.99</c:v>
                </c:pt>
                <c:pt idx="11">
                  <c:v>1485654752.8843701</c:v>
                </c:pt>
                <c:pt idx="12">
                  <c:v>1762513440.98437</c:v>
                </c:pt>
                <c:pt idx="13">
                  <c:v>1038466618.04985</c:v>
                </c:pt>
                <c:pt idx="14">
                  <c:v>1096917892.0941401</c:v>
                </c:pt>
                <c:pt idx="15">
                  <c:v>1136750890.59395</c:v>
                </c:pt>
                <c:pt idx="16">
                  <c:v>880270569.79288101</c:v>
                </c:pt>
                <c:pt idx="17">
                  <c:v>1056573093.86432</c:v>
                </c:pt>
                <c:pt idx="18">
                  <c:v>1197417882.9816101</c:v>
                </c:pt>
                <c:pt idx="19">
                  <c:v>829196701.61301804</c:v>
                </c:pt>
                <c:pt idx="20">
                  <c:v>1098303496.2412701</c:v>
                </c:pt>
                <c:pt idx="21">
                  <c:v>510008430.964333</c:v>
                </c:pt>
                <c:pt idx="22">
                  <c:v>843758028.07808197</c:v>
                </c:pt>
                <c:pt idx="23">
                  <c:v>787241606.67167199</c:v>
                </c:pt>
                <c:pt idx="24">
                  <c:v>591561221.35887504</c:v>
                </c:pt>
                <c:pt idx="25">
                  <c:v>745529928.67508996</c:v>
                </c:pt>
                <c:pt idx="26">
                  <c:v>548033902.61275005</c:v>
                </c:pt>
                <c:pt idx="27">
                  <c:v>978729603.22039497</c:v>
                </c:pt>
                <c:pt idx="28">
                  <c:v>1094758346.89186</c:v>
                </c:pt>
                <c:pt idx="29">
                  <c:v>1110936211.52858</c:v>
                </c:pt>
                <c:pt idx="30">
                  <c:v>709473013.54921103</c:v>
                </c:pt>
                <c:pt idx="31">
                  <c:v>1414452175.8104501</c:v>
                </c:pt>
                <c:pt idx="32">
                  <c:v>1167571220.6773</c:v>
                </c:pt>
                <c:pt idx="33">
                  <c:v>1168164159.3889101</c:v>
                </c:pt>
                <c:pt idx="34">
                  <c:v>691272915.83291101</c:v>
                </c:pt>
                <c:pt idx="35">
                  <c:v>1343855020.3683801</c:v>
                </c:pt>
                <c:pt idx="36">
                  <c:v>1490597989.3011401</c:v>
                </c:pt>
                <c:pt idx="37">
                  <c:v>1356987052.4654701</c:v>
                </c:pt>
                <c:pt idx="38">
                  <c:v>1288068849.7962699</c:v>
                </c:pt>
                <c:pt idx="39">
                  <c:v>1185477969.7678699</c:v>
                </c:pt>
                <c:pt idx="40">
                  <c:v>1073275241.1513</c:v>
                </c:pt>
                <c:pt idx="41">
                  <c:v>1691554280.8552201</c:v>
                </c:pt>
                <c:pt idx="42">
                  <c:v>905560966.207986</c:v>
                </c:pt>
                <c:pt idx="43">
                  <c:v>1462168138.4445701</c:v>
                </c:pt>
                <c:pt idx="44">
                  <c:v>951579251.68887699</c:v>
                </c:pt>
                <c:pt idx="45">
                  <c:v>701646222.55598795</c:v>
                </c:pt>
                <c:pt idx="46">
                  <c:v>975571424.39856601</c:v>
                </c:pt>
                <c:pt idx="47">
                  <c:v>1116684596.30111</c:v>
                </c:pt>
                <c:pt idx="48">
                  <c:v>1728066822.57002</c:v>
                </c:pt>
                <c:pt idx="49">
                  <c:v>1546415367.1738601</c:v>
                </c:pt>
                <c:pt idx="50">
                  <c:v>1213864130.40358</c:v>
                </c:pt>
                <c:pt idx="51">
                  <c:v>1344266956.73645</c:v>
                </c:pt>
                <c:pt idx="52">
                  <c:v>1354665229.30001</c:v>
                </c:pt>
                <c:pt idx="53">
                  <c:v>1129292345.74793</c:v>
                </c:pt>
                <c:pt idx="54">
                  <c:v>1069761299.1025</c:v>
                </c:pt>
                <c:pt idx="55">
                  <c:v>1314126945.8064001</c:v>
                </c:pt>
                <c:pt idx="56">
                  <c:v>1208671235.5819099</c:v>
                </c:pt>
                <c:pt idx="57">
                  <c:v>1140420869.1457901</c:v>
                </c:pt>
                <c:pt idx="58">
                  <c:v>1045388397.3253599</c:v>
                </c:pt>
                <c:pt idx="59">
                  <c:v>935176694.48776698</c:v>
                </c:pt>
                <c:pt idx="60">
                  <c:v>1167159284.3092501</c:v>
                </c:pt>
                <c:pt idx="61">
                  <c:v>993815212.33572102</c:v>
                </c:pt>
                <c:pt idx="62">
                  <c:v>753793621.87686706</c:v>
                </c:pt>
                <c:pt idx="63">
                  <c:v>609251391.78319597</c:v>
                </c:pt>
                <c:pt idx="64">
                  <c:v>627585056.74610806</c:v>
                </c:pt>
                <c:pt idx="65">
                  <c:v>480781545.65016598</c:v>
                </c:pt>
                <c:pt idx="66">
                  <c:v>290301544.91117501</c:v>
                </c:pt>
                <c:pt idx="67">
                  <c:v>272065870.87217897</c:v>
                </c:pt>
                <c:pt idx="68">
                  <c:v>381772015.43987298</c:v>
                </c:pt>
                <c:pt idx="69">
                  <c:v>312834464.24429798</c:v>
                </c:pt>
                <c:pt idx="70">
                  <c:v>267190666.370738</c:v>
                </c:pt>
                <c:pt idx="71">
                  <c:v>172781092.2705</c:v>
                </c:pt>
                <c:pt idx="72">
                  <c:v>188457143.51338699</c:v>
                </c:pt>
                <c:pt idx="73">
                  <c:v>160530354.34267101</c:v>
                </c:pt>
                <c:pt idx="74">
                  <c:v>194237983.87855801</c:v>
                </c:pt>
                <c:pt idx="75">
                  <c:v>243355154.31011501</c:v>
                </c:pt>
                <c:pt idx="76">
                  <c:v>161057757.722996</c:v>
                </c:pt>
                <c:pt idx="77">
                  <c:v>124814222.939463</c:v>
                </c:pt>
                <c:pt idx="78">
                  <c:v>145173865.85804</c:v>
                </c:pt>
                <c:pt idx="79">
                  <c:v>130291104.196683</c:v>
                </c:pt>
                <c:pt idx="80">
                  <c:v>57461752.956517197</c:v>
                </c:pt>
                <c:pt idx="81">
                  <c:v>157038881.55031899</c:v>
                </c:pt>
                <c:pt idx="82">
                  <c:v>114023362.53421301</c:v>
                </c:pt>
                <c:pt idx="83">
                  <c:v>106290817.588834</c:v>
                </c:pt>
                <c:pt idx="84">
                  <c:v>115592465.60893101</c:v>
                </c:pt>
                <c:pt idx="85">
                  <c:v>85708978.689907506</c:v>
                </c:pt>
                <c:pt idx="86">
                  <c:v>131714157.104541</c:v>
                </c:pt>
                <c:pt idx="87">
                  <c:v>86696377.681237593</c:v>
                </c:pt>
                <c:pt idx="88">
                  <c:v>110259137.934521</c:v>
                </c:pt>
                <c:pt idx="89">
                  <c:v>130822252.453081</c:v>
                </c:pt>
                <c:pt idx="90">
                  <c:v>77977682.036552995</c:v>
                </c:pt>
                <c:pt idx="91">
                  <c:v>88307298.538774297</c:v>
                </c:pt>
                <c:pt idx="92">
                  <c:v>49212789.600628898</c:v>
                </c:pt>
                <c:pt idx="93">
                  <c:v>81940385.068130597</c:v>
                </c:pt>
                <c:pt idx="94">
                  <c:v>86554696.536464006</c:v>
                </c:pt>
                <c:pt idx="95">
                  <c:v>86517871.921742901</c:v>
                </c:pt>
                <c:pt idx="96">
                  <c:v>81575883.796994805</c:v>
                </c:pt>
                <c:pt idx="97">
                  <c:v>60017942.949559301</c:v>
                </c:pt>
                <c:pt idx="98">
                  <c:v>41436554.434395097</c:v>
                </c:pt>
                <c:pt idx="99">
                  <c:v>10877554.2863477</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4-12A9-48E2-96EC-26A52A0E22FA}"/>
            </c:ext>
          </c:extLst>
        </c:ser>
        <c:ser>
          <c:idx val="5"/>
          <c:order val="5"/>
          <c:tx>
            <c:strRef>
              <c:f>90°</c:f>
              <c:strCache>
                <c:ptCount val="1"/>
                <c:pt idx="0">
                  <c:v>90°</c:v>
                </c:pt>
              </c:strCache>
            </c:strRef>
          </c:tx>
          <c:spPr>
            <a:ln w="1270" cap="rnd" cmpd="sng" algn="ctr">
              <a:solidFill>
                <a:schemeClr val="accent6">
                  <a:shade val="76667"/>
                </a:schemeClr>
              </a:solidFill>
              <a:prstDash val="solid"/>
              <a:round/>
            </a:ln>
          </c:spPr>
          <c:marker>
            <c:symbol val="none"/>
          </c:marker>
          <c:xVal>
            <c:numRef>
              <c:f>'1ｍｍ'!$AA$3:$AA$147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'0.4mm'!$AD$3:$AD$147</c:f>
              <c:numCache>
                <c:formatCode>General</c:formatCode>
                <c:ptCount val="145"/>
                <c:pt idx="0">
                  <c:v>111982405.074257</c:v>
                </c:pt>
                <c:pt idx="1">
                  <c:v>921046028.77113903</c:v>
                </c:pt>
                <c:pt idx="2">
                  <c:v>662062882.46107304</c:v>
                </c:pt>
                <c:pt idx="3">
                  <c:v>856852611.41443205</c:v>
                </c:pt>
                <c:pt idx="4">
                  <c:v>379154347.06462902</c:v>
                </c:pt>
                <c:pt idx="5">
                  <c:v>96990417.860762</c:v>
                </c:pt>
                <c:pt idx="6">
                  <c:v>248224117.35143399</c:v>
                </c:pt>
                <c:pt idx="7">
                  <c:v>275225297.98602998</c:v>
                </c:pt>
                <c:pt idx="8">
                  <c:v>226844619.848892</c:v>
                </c:pt>
                <c:pt idx="9">
                  <c:v>235790504.64202401</c:v>
                </c:pt>
                <c:pt idx="10">
                  <c:v>214841667.88791299</c:v>
                </c:pt>
                <c:pt idx="11">
                  <c:v>295982521.91439003</c:v>
                </c:pt>
                <c:pt idx="12">
                  <c:v>578390492.20903504</c:v>
                </c:pt>
                <c:pt idx="13">
                  <c:v>275749580.63629401</c:v>
                </c:pt>
                <c:pt idx="14">
                  <c:v>616266168.81451797</c:v>
                </c:pt>
                <c:pt idx="15">
                  <c:v>644574311.19870198</c:v>
                </c:pt>
                <c:pt idx="16">
                  <c:v>283854740.75096703</c:v>
                </c:pt>
                <c:pt idx="17">
                  <c:v>903051899.23886597</c:v>
                </c:pt>
                <c:pt idx="18">
                  <c:v>704192738.28584397</c:v>
                </c:pt>
                <c:pt idx="19">
                  <c:v>512550577.67210001</c:v>
                </c:pt>
                <c:pt idx="20">
                  <c:v>635012394.29151106</c:v>
                </c:pt>
                <c:pt idx="21">
                  <c:v>229351814.37997499</c:v>
                </c:pt>
                <c:pt idx="22">
                  <c:v>508546056.857705</c:v>
                </c:pt>
                <c:pt idx="23">
                  <c:v>327559316.96456301</c:v>
                </c:pt>
                <c:pt idx="24">
                  <c:v>915977963.15191805</c:v>
                </c:pt>
                <c:pt idx="25">
                  <c:v>445059796.93284601</c:v>
                </c:pt>
                <c:pt idx="26">
                  <c:v>1025247205.51106</c:v>
                </c:pt>
                <c:pt idx="27">
                  <c:v>1332039936.35708</c:v>
                </c:pt>
                <c:pt idx="28">
                  <c:v>692689727.28064895</c:v>
                </c:pt>
                <c:pt idx="29">
                  <c:v>748070202.944821</c:v>
                </c:pt>
                <c:pt idx="30">
                  <c:v>486213488.39450401</c:v>
                </c:pt>
                <c:pt idx="31">
                  <c:v>1172739149.6584799</c:v>
                </c:pt>
                <c:pt idx="32">
                  <c:v>886930207.74325502</c:v>
                </c:pt>
                <c:pt idx="33">
                  <c:v>930364528.73355997</c:v>
                </c:pt>
                <c:pt idx="34">
                  <c:v>1628122321.63343</c:v>
                </c:pt>
                <c:pt idx="35">
                  <c:v>1069879886.84482</c:v>
                </c:pt>
                <c:pt idx="36">
                  <c:v>455017422.41178501</c:v>
                </c:pt>
                <c:pt idx="37">
                  <c:v>1006123371.6966799</c:v>
                </c:pt>
                <c:pt idx="38">
                  <c:v>885382325.63295305</c:v>
                </c:pt>
                <c:pt idx="39">
                  <c:v>608304562.28265703</c:v>
                </c:pt>
                <c:pt idx="40">
                  <c:v>1147111714.39678</c:v>
                </c:pt>
                <c:pt idx="41">
                  <c:v>1206049822.33059</c:v>
                </c:pt>
                <c:pt idx="42">
                  <c:v>1425449628.5457399</c:v>
                </c:pt>
                <c:pt idx="43">
                  <c:v>884071619.00729299</c:v>
                </c:pt>
                <c:pt idx="44">
                  <c:v>581374534.29345298</c:v>
                </c:pt>
                <c:pt idx="45">
                  <c:v>1017963421.54847</c:v>
                </c:pt>
                <c:pt idx="46">
                  <c:v>1340153834.5159299</c:v>
                </c:pt>
                <c:pt idx="47">
                  <c:v>582621578.02586603</c:v>
                </c:pt>
                <c:pt idx="48">
                  <c:v>1088067501.6408801</c:v>
                </c:pt>
                <c:pt idx="49">
                  <c:v>580291016.81624103</c:v>
                </c:pt>
                <c:pt idx="50">
                  <c:v>834657979.21993196</c:v>
                </c:pt>
                <c:pt idx="51">
                  <c:v>822462166.14117706</c:v>
                </c:pt>
                <c:pt idx="52">
                  <c:v>922512771.89984798</c:v>
                </c:pt>
                <c:pt idx="53">
                  <c:v>1038491583.89034</c:v>
                </c:pt>
                <c:pt idx="54">
                  <c:v>843751786.61795998</c:v>
                </c:pt>
                <c:pt idx="55">
                  <c:v>757906744.09738898</c:v>
                </c:pt>
                <c:pt idx="56">
                  <c:v>764747384.391307</c:v>
                </c:pt>
                <c:pt idx="57">
                  <c:v>478186346.53135699</c:v>
                </c:pt>
                <c:pt idx="58">
                  <c:v>587280203.86106706</c:v>
                </c:pt>
                <c:pt idx="59">
                  <c:v>629257768.05885303</c:v>
                </c:pt>
                <c:pt idx="60">
                  <c:v>480548115.04159498</c:v>
                </c:pt>
                <c:pt idx="61">
                  <c:v>395760375.865722</c:v>
                </c:pt>
                <c:pt idx="62">
                  <c:v>317830128.92609698</c:v>
                </c:pt>
                <c:pt idx="63">
                  <c:v>322462540.62878501</c:v>
                </c:pt>
                <c:pt idx="64">
                  <c:v>203892898.54157001</c:v>
                </c:pt>
                <c:pt idx="65">
                  <c:v>263604947.530541</c:v>
                </c:pt>
                <c:pt idx="66">
                  <c:v>139682629.24253801</c:v>
                </c:pt>
                <c:pt idx="67">
                  <c:v>170887433.269429</c:v>
                </c:pt>
                <c:pt idx="68">
                  <c:v>109770431.606953</c:v>
                </c:pt>
                <c:pt idx="69">
                  <c:v>212306386.78628001</c:v>
                </c:pt>
                <c:pt idx="70">
                  <c:v>222252153.49098599</c:v>
                </c:pt>
                <c:pt idx="71">
                  <c:v>114718661.191824</c:v>
                </c:pt>
                <c:pt idx="72">
                  <c:v>49257478.4551038</c:v>
                </c:pt>
                <c:pt idx="73">
                  <c:v>101353198.48617101</c:v>
                </c:pt>
                <c:pt idx="74">
                  <c:v>30174463.789919399</c:v>
                </c:pt>
                <c:pt idx="75">
                  <c:v>38449391.619916096</c:v>
                </c:pt>
                <c:pt idx="76">
                  <c:v>60999474.968374498</c:v>
                </c:pt>
                <c:pt idx="77">
                  <c:v>73512541.465140298</c:v>
                </c:pt>
                <c:pt idx="78">
                  <c:v>70032927.447020605</c:v>
                </c:pt>
                <c:pt idx="79">
                  <c:v>62415225.367890403</c:v>
                </c:pt>
                <c:pt idx="80">
                  <c:v>51531804.109027803</c:v>
                </c:pt>
                <c:pt idx="81">
                  <c:v>56305584.883483</c:v>
                </c:pt>
                <c:pt idx="82">
                  <c:v>56386536.621268198</c:v>
                </c:pt>
                <c:pt idx="83">
                  <c:v>50519002.375000402</c:v>
                </c:pt>
                <c:pt idx="84">
                  <c:v>15759374.7355181</c:v>
                </c:pt>
                <c:pt idx="85">
                  <c:v>43096533.168492198</c:v>
                </c:pt>
                <c:pt idx="86">
                  <c:v>43474828.066497996</c:v>
                </c:pt>
                <c:pt idx="87">
                  <c:v>63825171.209492698</c:v>
                </c:pt>
                <c:pt idx="88">
                  <c:v>61109075.008120097</c:v>
                </c:pt>
                <c:pt idx="89">
                  <c:v>76854219.2145596</c:v>
                </c:pt>
                <c:pt idx="90">
                  <c:v>67369696.412883207</c:v>
                </c:pt>
                <c:pt idx="91">
                  <c:v>59869521.027853698</c:v>
                </c:pt>
                <c:pt idx="92">
                  <c:v>20181886.134296801</c:v>
                </c:pt>
                <c:pt idx="93">
                  <c:v>5748191.2872711904</c:v>
                </c:pt>
                <c:pt idx="94">
                  <c:v>0</c:v>
                </c:pt>
                <c:pt idx="95">
                  <c:v>10828121.922180001</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5-12A9-48E2-96EC-26A52A0E22FA}"/>
            </c:ext>
          </c:extLst>
        </c:ser>
        <c:ser>
          <c:idx val="6"/>
          <c:order val="6"/>
          <c:tx>
            <c:strRef>
              <c:f>110°</c:f>
              <c:strCache>
                <c:ptCount val="1"/>
                <c:pt idx="0">
                  <c:v>110°</c:v>
                </c:pt>
              </c:strCache>
            </c:strRef>
          </c:tx>
          <c:spPr>
            <a:ln w="1270" cap="rnd" cmpd="sng" algn="ctr">
              <a:solidFill>
                <a:schemeClr val="accent1">
                  <a:tint val="76667"/>
                </a:schemeClr>
              </a:solidFill>
              <a:prstDash val="solid"/>
              <a:round/>
            </a:ln>
          </c:spPr>
          <c:marker>
            <c:symbol val="none"/>
          </c:marker>
          <c:xVal>
            <c:numRef>
              <c:f>'1ｍｍ'!$AF$3:$AF$147</c:f>
              <c:numCache>
                <c:formatCode>0.00E+00</c:formatCode>
                <c:ptCount val="145"/>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0.310000000000001</c:v>
                </c:pt>
                <c:pt idx="31">
                  <c:v>0.32000000000000101</c:v>
                </c:pt>
                <c:pt idx="32">
                  <c:v>0.33000000000000201</c:v>
                </c:pt>
                <c:pt idx="33">
                  <c:v>0.34</c:v>
                </c:pt>
                <c:pt idx="34">
                  <c:v>0.35</c:v>
                </c:pt>
                <c:pt idx="35">
                  <c:v>0.36</c:v>
                </c:pt>
                <c:pt idx="36">
                  <c:v>0.37</c:v>
                </c:pt>
                <c:pt idx="37">
                  <c:v>0.380000000000001</c:v>
                </c:pt>
                <c:pt idx="38">
                  <c:v>0.39000000000000101</c:v>
                </c:pt>
                <c:pt idx="39">
                  <c:v>0.4</c:v>
                </c:pt>
                <c:pt idx="40">
                  <c:v>0.41</c:v>
                </c:pt>
                <c:pt idx="41">
                  <c:v>0.42</c:v>
                </c:pt>
                <c:pt idx="42">
                  <c:v>0.43</c:v>
                </c:pt>
                <c:pt idx="43">
                  <c:v>0.44</c:v>
                </c:pt>
                <c:pt idx="44">
                  <c:v>0.45</c:v>
                </c:pt>
                <c:pt idx="45">
                  <c:v>0.46</c:v>
                </c:pt>
                <c:pt idx="46">
                  <c:v>0.47</c:v>
                </c:pt>
                <c:pt idx="47">
                  <c:v>0.48</c:v>
                </c:pt>
                <c:pt idx="48">
                  <c:v>0.49</c:v>
                </c:pt>
                <c:pt idx="49">
                  <c:v>0.5</c:v>
                </c:pt>
                <c:pt idx="50">
                  <c:v>0.60000000000000098</c:v>
                </c:pt>
                <c:pt idx="51">
                  <c:v>0.70000000000000095</c:v>
                </c:pt>
                <c:pt idx="52">
                  <c:v>0.8</c:v>
                </c:pt>
                <c:pt idx="53">
                  <c:v>0.9</c:v>
                </c:pt>
                <c:pt idx="54">
                  <c:v>1</c:v>
                </c:pt>
                <c:pt idx="55">
                  <c:v>1.1000000000000001</c:v>
                </c:pt>
                <c:pt idx="56">
                  <c:v>1.2</c:v>
                </c:pt>
                <c:pt idx="57">
                  <c:v>1.3</c:v>
                </c:pt>
                <c:pt idx="58">
                  <c:v>1.4</c:v>
                </c:pt>
                <c:pt idx="59">
                  <c:v>1.5</c:v>
                </c:pt>
                <c:pt idx="60">
                  <c:v>1.6</c:v>
                </c:pt>
                <c:pt idx="61">
                  <c:v>1.7</c:v>
                </c:pt>
                <c:pt idx="62">
                  <c:v>1.8</c:v>
                </c:pt>
                <c:pt idx="63">
                  <c:v>1.9</c:v>
                </c:pt>
                <c:pt idx="64">
                  <c:v>2</c:v>
                </c:pt>
                <c:pt idx="65">
                  <c:v>2.1</c:v>
                </c:pt>
                <c:pt idx="66">
                  <c:v>2.2000000000000002</c:v>
                </c:pt>
                <c:pt idx="67">
                  <c:v>2.2999999999999998</c:v>
                </c:pt>
                <c:pt idx="68">
                  <c:v>2.4</c:v>
                </c:pt>
                <c:pt idx="69">
                  <c:v>2.5</c:v>
                </c:pt>
                <c:pt idx="70">
                  <c:v>2.6</c:v>
                </c:pt>
                <c:pt idx="71">
                  <c:v>2.7</c:v>
                </c:pt>
                <c:pt idx="72">
                  <c:v>2.8</c:v>
                </c:pt>
                <c:pt idx="73">
                  <c:v>2.9</c:v>
                </c:pt>
                <c:pt idx="74">
                  <c:v>3</c:v>
                </c:pt>
                <c:pt idx="75">
                  <c:v>3.1</c:v>
                </c:pt>
                <c:pt idx="76">
                  <c:v>3.2</c:v>
                </c:pt>
                <c:pt idx="77">
                  <c:v>3.3</c:v>
                </c:pt>
                <c:pt idx="78">
                  <c:v>3.4</c:v>
                </c:pt>
                <c:pt idx="79">
                  <c:v>3.5</c:v>
                </c:pt>
                <c:pt idx="80">
                  <c:v>3.6</c:v>
                </c:pt>
                <c:pt idx="81">
                  <c:v>3.7</c:v>
                </c:pt>
                <c:pt idx="82">
                  <c:v>3.8</c:v>
                </c:pt>
                <c:pt idx="83">
                  <c:v>3.9</c:v>
                </c:pt>
                <c:pt idx="84">
                  <c:v>4</c:v>
                </c:pt>
                <c:pt idx="85">
                  <c:v>4.0999999999999996</c:v>
                </c:pt>
                <c:pt idx="86">
                  <c:v>4.2</c:v>
                </c:pt>
                <c:pt idx="87">
                  <c:v>4.3</c:v>
                </c:pt>
                <c:pt idx="88">
                  <c:v>4.4000000000000004</c:v>
                </c:pt>
                <c:pt idx="89">
                  <c:v>4.5</c:v>
                </c:pt>
                <c:pt idx="90">
                  <c:v>4.5999999999999996</c:v>
                </c:pt>
                <c:pt idx="91">
                  <c:v>4.7</c:v>
                </c:pt>
                <c:pt idx="92">
                  <c:v>4.8</c:v>
                </c:pt>
                <c:pt idx="93">
                  <c:v>4.9000000000000004</c:v>
                </c:pt>
                <c:pt idx="94">
                  <c:v>5</c:v>
                </c:pt>
                <c:pt idx="95">
                  <c:v>5.0999999999999996</c:v>
                </c:pt>
                <c:pt idx="96">
                  <c:v>5.2</c:v>
                </c:pt>
                <c:pt idx="97">
                  <c:v>5.3</c:v>
                </c:pt>
                <c:pt idx="98">
                  <c:v>5.4</c:v>
                </c:pt>
                <c:pt idx="99">
                  <c:v>5.5</c:v>
                </c:pt>
                <c:pt idx="100">
                  <c:v>5.6</c:v>
                </c:pt>
                <c:pt idx="101">
                  <c:v>5.7</c:v>
                </c:pt>
                <c:pt idx="102">
                  <c:v>5.8</c:v>
                </c:pt>
                <c:pt idx="103">
                  <c:v>5.9</c:v>
                </c:pt>
                <c:pt idx="104">
                  <c:v>6</c:v>
                </c:pt>
                <c:pt idx="105">
                  <c:v>6.1</c:v>
                </c:pt>
                <c:pt idx="106">
                  <c:v>6.2</c:v>
                </c:pt>
                <c:pt idx="107">
                  <c:v>6.3</c:v>
                </c:pt>
                <c:pt idx="108">
                  <c:v>6.4</c:v>
                </c:pt>
                <c:pt idx="109">
                  <c:v>6.5</c:v>
                </c:pt>
                <c:pt idx="110">
                  <c:v>6.6</c:v>
                </c:pt>
                <c:pt idx="111">
                  <c:v>6.7</c:v>
                </c:pt>
                <c:pt idx="112">
                  <c:v>6.8</c:v>
                </c:pt>
                <c:pt idx="113">
                  <c:v>6.9</c:v>
                </c:pt>
                <c:pt idx="114">
                  <c:v>7</c:v>
                </c:pt>
                <c:pt idx="115">
                  <c:v>7.1</c:v>
                </c:pt>
                <c:pt idx="116">
                  <c:v>7.2</c:v>
                </c:pt>
                <c:pt idx="117">
                  <c:v>7.3</c:v>
                </c:pt>
                <c:pt idx="118">
                  <c:v>7.4</c:v>
                </c:pt>
                <c:pt idx="119">
                  <c:v>7.5</c:v>
                </c:pt>
                <c:pt idx="120">
                  <c:v>7.6</c:v>
                </c:pt>
                <c:pt idx="121">
                  <c:v>7.7</c:v>
                </c:pt>
                <c:pt idx="122">
                  <c:v>7.8</c:v>
                </c:pt>
                <c:pt idx="123">
                  <c:v>7.9</c:v>
                </c:pt>
                <c:pt idx="124">
                  <c:v>8</c:v>
                </c:pt>
                <c:pt idx="125">
                  <c:v>8.1</c:v>
                </c:pt>
                <c:pt idx="126">
                  <c:v>8.1999999999999993</c:v>
                </c:pt>
                <c:pt idx="127">
                  <c:v>8.3000000000000007</c:v>
                </c:pt>
                <c:pt idx="128">
                  <c:v>8.4</c:v>
                </c:pt>
                <c:pt idx="129">
                  <c:v>8.5</c:v>
                </c:pt>
                <c:pt idx="130">
                  <c:v>8.6</c:v>
                </c:pt>
                <c:pt idx="131">
                  <c:v>8.6999999999999993</c:v>
                </c:pt>
                <c:pt idx="132">
                  <c:v>8.8000000000000007</c:v>
                </c:pt>
                <c:pt idx="133">
                  <c:v>8.9</c:v>
                </c:pt>
                <c:pt idx="134">
                  <c:v>9</c:v>
                </c:pt>
                <c:pt idx="135">
                  <c:v>9.1</c:v>
                </c:pt>
                <c:pt idx="136">
                  <c:v>9.1999999999999993</c:v>
                </c:pt>
                <c:pt idx="137">
                  <c:v>9.3000000000000007</c:v>
                </c:pt>
                <c:pt idx="138">
                  <c:v>9.4</c:v>
                </c:pt>
                <c:pt idx="139">
                  <c:v>9.5</c:v>
                </c:pt>
                <c:pt idx="140">
                  <c:v>9.6</c:v>
                </c:pt>
                <c:pt idx="141">
                  <c:v>9.6999999999999993</c:v>
                </c:pt>
                <c:pt idx="142">
                  <c:v>9.8000000000000007</c:v>
                </c:pt>
                <c:pt idx="143">
                  <c:v>9.9</c:v>
                </c:pt>
                <c:pt idx="144">
                  <c:v>10</c:v>
                </c:pt>
              </c:numCache>
            </c:numRef>
          </c:xVal>
          <c:yVal>
            <c:numRef>
              <c:f>'0.4mm'!$AI$3:$AI$147</c:f>
              <c:numCache>
                <c:formatCode>General</c:formatCode>
                <c:ptCount val="145"/>
                <c:pt idx="0">
                  <c:v>762987292.63685</c:v>
                </c:pt>
                <c:pt idx="1">
                  <c:v>296333291.97325701</c:v>
                </c:pt>
                <c:pt idx="2">
                  <c:v>433222867.81111699</c:v>
                </c:pt>
                <c:pt idx="3">
                  <c:v>673921656.69323301</c:v>
                </c:pt>
                <c:pt idx="4">
                  <c:v>276922975.13926601</c:v>
                </c:pt>
                <c:pt idx="5">
                  <c:v>608107956.28880894</c:v>
                </c:pt>
                <c:pt idx="6">
                  <c:v>391716533.852557</c:v>
                </c:pt>
                <c:pt idx="7">
                  <c:v>596414580.74988902</c:v>
                </c:pt>
                <c:pt idx="8">
                  <c:v>1036600421.47332</c:v>
                </c:pt>
                <c:pt idx="9">
                  <c:v>376149708.16180801</c:v>
                </c:pt>
                <c:pt idx="10">
                  <c:v>939077607.06413496</c:v>
                </c:pt>
                <c:pt idx="11">
                  <c:v>825845037.527403</c:v>
                </c:pt>
                <c:pt idx="12">
                  <c:v>407031204.55436802</c:v>
                </c:pt>
                <c:pt idx="13">
                  <c:v>655989941.76218402</c:v>
                </c:pt>
                <c:pt idx="14">
                  <c:v>524203383.72022498</c:v>
                </c:pt>
                <c:pt idx="15">
                  <c:v>825713966.86483705</c:v>
                </c:pt>
                <c:pt idx="16">
                  <c:v>1117895439.56481</c:v>
                </c:pt>
                <c:pt idx="17">
                  <c:v>749892709.30049896</c:v>
                </c:pt>
                <c:pt idx="18">
                  <c:v>859630061.16880596</c:v>
                </c:pt>
                <c:pt idx="19">
                  <c:v>918443339.90018201</c:v>
                </c:pt>
                <c:pt idx="20">
                  <c:v>1051717237.8892601</c:v>
                </c:pt>
                <c:pt idx="21">
                  <c:v>603164095.72602296</c:v>
                </c:pt>
                <c:pt idx="22">
                  <c:v>1104732200.16712</c:v>
                </c:pt>
                <c:pt idx="23">
                  <c:v>1200020571.85256</c:v>
                </c:pt>
                <c:pt idx="24">
                  <c:v>1212871738.2441499</c:v>
                </c:pt>
                <c:pt idx="25">
                  <c:v>580351558.97942603</c:v>
                </c:pt>
                <c:pt idx="26">
                  <c:v>967251558.05569005</c:v>
                </c:pt>
                <c:pt idx="27">
                  <c:v>894151577.10462701</c:v>
                </c:pt>
                <c:pt idx="28">
                  <c:v>1229667507.43296</c:v>
                </c:pt>
                <c:pt idx="29">
                  <c:v>1477322403.6212499</c:v>
                </c:pt>
                <c:pt idx="30">
                  <c:v>1196512871.26389</c:v>
                </c:pt>
                <c:pt idx="31">
                  <c:v>1206137202.77231</c:v>
                </c:pt>
                <c:pt idx="32">
                  <c:v>740923731.10491598</c:v>
                </c:pt>
                <c:pt idx="33">
                  <c:v>955436474.04438806</c:v>
                </c:pt>
                <c:pt idx="34">
                  <c:v>1293598783.46452</c:v>
                </c:pt>
                <c:pt idx="35">
                  <c:v>1029335361.89109</c:v>
                </c:pt>
                <c:pt idx="36">
                  <c:v>886012713.10529399</c:v>
                </c:pt>
                <c:pt idx="37">
                  <c:v>1829883761.5432701</c:v>
                </c:pt>
                <c:pt idx="38">
                  <c:v>1877169063.4289601</c:v>
                </c:pt>
                <c:pt idx="39">
                  <c:v>1646665699.65645</c:v>
                </c:pt>
                <c:pt idx="40">
                  <c:v>1152910030.8502901</c:v>
                </c:pt>
                <c:pt idx="41">
                  <c:v>847066001.94284201</c:v>
                </c:pt>
                <c:pt idx="42">
                  <c:v>1793271356.4665101</c:v>
                </c:pt>
                <c:pt idx="43">
                  <c:v>1003720409.54963</c:v>
                </c:pt>
                <c:pt idx="44">
                  <c:v>1017726246.06382</c:v>
                </c:pt>
                <c:pt idx="45">
                  <c:v>903719735.47194397</c:v>
                </c:pt>
                <c:pt idx="46">
                  <c:v>1172377144.97139</c:v>
                </c:pt>
                <c:pt idx="47">
                  <c:v>1162977506.02738</c:v>
                </c:pt>
                <c:pt idx="48">
                  <c:v>907021467.87657797</c:v>
                </c:pt>
                <c:pt idx="49">
                  <c:v>1353672837.1405799</c:v>
                </c:pt>
                <c:pt idx="50">
                  <c:v>1127819361.15909</c:v>
                </c:pt>
                <c:pt idx="51">
                  <c:v>1071752324.88148</c:v>
                </c:pt>
                <c:pt idx="52">
                  <c:v>1088591784.2911401</c:v>
                </c:pt>
                <c:pt idx="53">
                  <c:v>992261088.76529706</c:v>
                </c:pt>
                <c:pt idx="54">
                  <c:v>822100161.45409</c:v>
                </c:pt>
                <c:pt idx="55">
                  <c:v>873311341.75664198</c:v>
                </c:pt>
                <c:pt idx="56">
                  <c:v>791030172.96583903</c:v>
                </c:pt>
                <c:pt idx="57">
                  <c:v>689906036.06615305</c:v>
                </c:pt>
                <c:pt idx="58">
                  <c:v>642040278.389094</c:v>
                </c:pt>
                <c:pt idx="59">
                  <c:v>545952375.66199994</c:v>
                </c:pt>
                <c:pt idx="60">
                  <c:v>297138440.32902002</c:v>
                </c:pt>
                <c:pt idx="61">
                  <c:v>179210420.34236699</c:v>
                </c:pt>
                <c:pt idx="62">
                  <c:v>336221839.46814799</c:v>
                </c:pt>
                <c:pt idx="63">
                  <c:v>291066747.92215502</c:v>
                </c:pt>
                <c:pt idx="64">
                  <c:v>259618526.95050001</c:v>
                </c:pt>
                <c:pt idx="65">
                  <c:v>134929133.21348</c:v>
                </c:pt>
                <c:pt idx="66">
                  <c:v>125592533.0167</c:v>
                </c:pt>
                <c:pt idx="67">
                  <c:v>133037970.79645801</c:v>
                </c:pt>
                <c:pt idx="68">
                  <c:v>132356403.351115</c:v>
                </c:pt>
                <c:pt idx="69">
                  <c:v>68406402.939178899</c:v>
                </c:pt>
                <c:pt idx="70">
                  <c:v>98625056.266763002</c:v>
                </c:pt>
                <c:pt idx="71">
                  <c:v>73924477.833204702</c:v>
                </c:pt>
                <c:pt idx="72">
                  <c:v>112505439.43249699</c:v>
                </c:pt>
                <c:pt idx="73">
                  <c:v>124140769.392279</c:v>
                </c:pt>
                <c:pt idx="74">
                  <c:v>114992037.14517599</c:v>
                </c:pt>
                <c:pt idx="75">
                  <c:v>121736558.95321199</c:v>
                </c:pt>
                <c:pt idx="76">
                  <c:v>97705065.044752494</c:v>
                </c:pt>
                <c:pt idx="77">
                  <c:v>117502976.552332</c:v>
                </c:pt>
                <c:pt idx="78">
                  <c:v>110589935.320997</c:v>
                </c:pt>
                <c:pt idx="79">
                  <c:v>62983822.385021701</c:v>
                </c:pt>
                <c:pt idx="80">
                  <c:v>43931390.874436103</c:v>
                </c:pt>
                <c:pt idx="81">
                  <c:v>74961184.359500095</c:v>
                </c:pt>
                <c:pt idx="82">
                  <c:v>68768407.626265407</c:v>
                </c:pt>
                <c:pt idx="83">
                  <c:v>53994809.102445602</c:v>
                </c:pt>
                <c:pt idx="84">
                  <c:v>111581703.33441301</c:v>
                </c:pt>
                <c:pt idx="85">
                  <c:v>48481040.815903597</c:v>
                </c:pt>
                <c:pt idx="86">
                  <c:v>66721832.852200001</c:v>
                </c:pt>
                <c:pt idx="87">
                  <c:v>68461327.788253695</c:v>
                </c:pt>
                <c:pt idx="88">
                  <c:v>11137511.100436799</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numCache>
            </c:numRef>
          </c:yVal>
          <c:smooth val="0"/>
          <c:extLst>
            <c:ext xmlns:c16="http://schemas.microsoft.com/office/drawing/2014/chart" uri="{C3380CC4-5D6E-409C-BE32-E72D297353CC}">
              <c16:uniqueId val="{00000006-12A9-48E2-96EC-26A52A0E22FA}"/>
            </c:ext>
          </c:extLst>
        </c:ser>
        <c:dLbls>
          <c:showLegendKey val="0"/>
          <c:showVal val="0"/>
          <c:showCatName val="0"/>
          <c:showSerName val="0"/>
          <c:showPercent val="0"/>
          <c:showBubbleSize val="0"/>
        </c:dLbls>
        <c:axId val="273348864"/>
        <c:axId val="273346512"/>
      </c:scatterChart>
      <c:valAx>
        <c:axId val="273348864"/>
        <c:scaling>
          <c:orientation val="minMax"/>
          <c:max val="7"/>
          <c:min val="0"/>
        </c:scaling>
        <c:delete val="0"/>
        <c:axPos val="b"/>
        <c:numFmt formatCode="#,##0_);[Red]\(#,##0\)" sourceLinked="0"/>
        <c:majorTickMark val="out"/>
        <c:minorTickMark val="none"/>
        <c:tickLblPos val="nextTo"/>
        <c:txPr>
          <a:bodyPr rot="-60000000" spcFirstLastPara="0" vertOverflow="ellipsis" vert="horz" wrap="square" anchor="ctr" anchorCtr="1"/>
          <a:lstStyle/>
          <a:p>
            <a:pPr>
              <a:defRPr lang="ja-JP" sz="1000" b="0" i="1"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crossAx val="273346512"/>
        <c:crosses val="autoZero"/>
        <c:crossBetween val="midCat"/>
      </c:valAx>
      <c:valAx>
        <c:axId val="273346512"/>
        <c:scaling>
          <c:orientation val="minMax"/>
          <c:max val="7000000000"/>
        </c:scaling>
        <c:delete val="0"/>
        <c:axPos val="l"/>
        <c:majorGridlines>
          <c:spPr>
            <a:ln w="6350" cap="flat" cmpd="sng" algn="ctr">
              <a:solidFill>
                <a:schemeClr val="tx1">
                  <a:tint val="75000"/>
                </a:schemeClr>
              </a:solidFill>
              <a:prstDash val="sys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ja-JP" sz="1000" b="0" i="1"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crossAx val="273348864"/>
        <c:crosses val="autoZero"/>
        <c:crossBetween val="midCat"/>
      </c:valAx>
      <c:spPr>
        <a:noFill/>
        <a:ln>
          <a:noFill/>
        </a:ln>
      </c:spPr>
    </c:plotArea>
    <c:legend>
      <c:legendPos val="r"/>
      <c:layout>
        <c:manualLayout>
          <c:xMode val="edge"/>
          <c:yMode val="edge"/>
          <c:x val="0.77103773217001603"/>
          <c:y val="8.8273678583910706E-2"/>
          <c:w val="0.18011690171045"/>
          <c:h val="0.794013326099409"/>
        </c:manualLayout>
      </c:layout>
      <c:overlay val="0"/>
      <c:spPr>
        <a:ln>
          <a:solidFill>
            <a:schemeClr val="tx1"/>
          </a:solidFill>
        </a:ln>
      </c:spPr>
      <c:txPr>
        <a:bodyPr rot="0" spcFirstLastPara="0" vertOverflow="ellipsis" vert="horz" wrap="square" anchor="ctr" anchorCtr="1"/>
        <a:lstStyle/>
        <a:p>
          <a:pPr>
            <a:defRPr lang="ja-JP" sz="700" b="1" i="1" u="none" strike="noStrike" kern="1200" baseline="0">
              <a:solidFill>
                <a:schemeClr val="tx1"/>
              </a:solidFill>
              <a:latin typeface="Times New Roman" panose="02020603050405020304" pitchFamily="2" charset="0"/>
              <a:ea typeface="+mn-ea"/>
              <a:cs typeface="Times New Roman" panose="02020603050405020304" pitchFamily="2" charset="0"/>
            </a:defRPr>
          </a:pPr>
          <a:endParaRPr lang="ja-JP"/>
        </a:p>
      </c:txPr>
    </c:legend>
    <c:plotVisOnly val="1"/>
    <c:dispBlanksAs val="gap"/>
    <c:showDLblsOverMax val="0"/>
  </c:chart>
  <c:spPr>
    <a:ln w="1270">
      <a:noFill/>
    </a:ln>
  </c:spPr>
  <c:txPr>
    <a:bodyPr/>
    <a:lstStyle/>
    <a:p>
      <a:pPr>
        <a:defRPr lang="ja-JP"/>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0.37489</cdr:x>
      <cdr:y>0</cdr:y>
    </cdr:from>
    <cdr:to>
      <cdr:x>0.72854</cdr:x>
      <cdr:y>0.14097</cdr:y>
    </cdr:to>
    <cdr:sp macro="" textlink="">
      <cdr:nvSpPr>
        <cdr:cNvPr id="2" name="テキスト ボックス 1"/>
        <cdr:cNvSpPr txBox="1"/>
      </cdr:nvSpPr>
      <cdr:spPr>
        <a:xfrm xmlns:a="http://schemas.openxmlformats.org/drawingml/2006/main">
          <a:off x="1436410" y="0"/>
          <a:ext cx="1355052" cy="307777"/>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vertOverflow="clip" wrap="square" rtlCol="0" anchor="t">
          <a:spAutoFit/>
        </a:bodyPr>
        <a:lstStyle xmlns:a="http://schemas.openxmlformats.org/drawingml/2006/main"/>
        <a:p xmlns:a="http://schemas.openxmlformats.org/drawingml/2006/main">
          <a:pPr indent="0"/>
          <a:r>
            <a:rPr lang="en-US" altLang="ja-JP" sz="1400" b="1" dirty="0">
              <a:latin typeface="Calibri" panose="020F0502020204030204" charset="0"/>
              <a:ea typeface="ＭＳ Ｐゴシック" panose="020B0600070205080204" charset="-128"/>
            </a:rPr>
            <a:t>30 MeV Proton</a:t>
          </a:r>
          <a:endParaRPr lang="ja-JP" altLang="en-US" sz="1400" b="1" dirty="0">
            <a:latin typeface="Calibri" panose="020F0502020204030204" charset="0"/>
            <a:ea typeface="ＭＳ Ｐゴシック" panose="020B0600070205080204"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0.05367</cdr:x>
      <cdr:y>0.06641</cdr:y>
    </cdr:from>
    <cdr:to>
      <cdr:x>0.2388</cdr:x>
      <cdr:y>0.10026</cdr:y>
    </cdr:to>
    <cdr:sp macro="" textlink="">
      <cdr:nvSpPr>
        <cdr:cNvPr id="3" name="テキスト ボックス 2"/>
        <cdr:cNvSpPr txBox="1"/>
      </cdr:nvSpPr>
      <cdr:spPr>
        <a:xfrm xmlns:a="http://schemas.openxmlformats.org/drawingml/2006/main">
          <a:off x="214143" y="181239"/>
          <a:ext cx="738664" cy="92398"/>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vertOverflow="clip" vert="eaVert" wrap="none" rtlCol="0" anchor="t">
          <a:spAutoFit/>
        </a:bodyPr>
        <a:lstStyle xmlns:a="http://schemas.openxmlformats.org/drawingml/2006/main"/>
        <a:p xmlns:a="http://schemas.openxmlformats.org/drawingml/2006/main">
          <a:pPr indent="0"/>
          <a:endParaRPr lang="ja-JP" altLang="en-US" sz="3600" b="1" dirty="0">
            <a:latin typeface="Calibri" panose="020F0502020204030204" charset="0"/>
            <a:ea typeface="ＭＳ Ｐゴシック" panose="020B0600070205080204" charset="-128"/>
          </a:endParaRPr>
        </a:p>
      </cdr:txBody>
    </cdr:sp>
  </cdr:relSizeAnchor>
  <cdr:relSizeAnchor xmlns:cdr="http://schemas.openxmlformats.org/drawingml/2006/chartDrawing">
    <cdr:from>
      <cdr:x>0.09257</cdr:x>
      <cdr:y>0.1504</cdr:y>
    </cdr:from>
    <cdr:to>
      <cdr:x>0.18513</cdr:x>
      <cdr:y>0.74512</cdr:y>
    </cdr:to>
    <cdr:sp macro="" textlink="">
      <cdr:nvSpPr>
        <cdr:cNvPr id="4" name="テキスト ボックス 3"/>
        <cdr:cNvSpPr txBox="1"/>
      </cdr:nvSpPr>
      <cdr:spPr>
        <a:xfrm xmlns:a="http://schemas.openxmlformats.org/drawingml/2006/main">
          <a:off x="369332" y="410489"/>
          <a:ext cx="369332" cy="1623124"/>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vertOverflow="clip" vert="eaVert" wrap="square" rtlCol="0" anchor="t">
          <a:spAutoFit/>
        </a:bodyPr>
        <a:lstStyle xmlns:a="http://schemas.openxmlformats.org/drawingml/2006/main"/>
        <a:p xmlns:a="http://schemas.openxmlformats.org/drawingml/2006/main">
          <a:pPr indent="0"/>
          <a:endParaRPr lang="ja-JP" altLang="en-US" sz="1200" b="1" dirty="0">
            <a:latin typeface="Calibri" panose="020F0502020204030204" charset="0"/>
            <a:ea typeface="ＭＳ Ｐゴシック" panose="020B0600070205080204"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0.05367</cdr:x>
      <cdr:y>0.06641</cdr:y>
    </cdr:from>
    <cdr:to>
      <cdr:x>0.2388</cdr:x>
      <cdr:y>0.10026</cdr:y>
    </cdr:to>
    <cdr:sp macro="" textlink="">
      <cdr:nvSpPr>
        <cdr:cNvPr id="3" name="テキスト ボックス 2"/>
        <cdr:cNvSpPr txBox="1"/>
      </cdr:nvSpPr>
      <cdr:spPr>
        <a:xfrm xmlns:a="http://schemas.openxmlformats.org/drawingml/2006/main">
          <a:off x="214143" y="181239"/>
          <a:ext cx="738664" cy="92398"/>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vertOverflow="clip" vert="eaVert" wrap="none" rtlCol="0" anchor="t">
          <a:spAutoFit/>
        </a:bodyPr>
        <a:lstStyle xmlns:a="http://schemas.openxmlformats.org/drawingml/2006/main"/>
        <a:p xmlns:a="http://schemas.openxmlformats.org/drawingml/2006/main">
          <a:pPr indent="0"/>
          <a:endParaRPr lang="ja-JP" altLang="en-US" sz="3600" b="1" dirty="0">
            <a:latin typeface="Calibri" panose="020F0502020204030204" charset="0"/>
            <a:ea typeface="ＭＳ Ｐゴシック" panose="020B0600070205080204" charset="-128"/>
          </a:endParaRPr>
        </a:p>
      </cdr:txBody>
    </cdr:sp>
  </cdr:relSizeAnchor>
  <cdr:relSizeAnchor xmlns:cdr="http://schemas.openxmlformats.org/drawingml/2006/chartDrawing">
    <cdr:from>
      <cdr:x>0.09257</cdr:x>
      <cdr:y>0.1504</cdr:y>
    </cdr:from>
    <cdr:to>
      <cdr:x>0.18513</cdr:x>
      <cdr:y>0.74512</cdr:y>
    </cdr:to>
    <cdr:sp macro="" textlink="">
      <cdr:nvSpPr>
        <cdr:cNvPr id="4" name="テキスト ボックス 3"/>
        <cdr:cNvSpPr txBox="1"/>
      </cdr:nvSpPr>
      <cdr:spPr>
        <a:xfrm xmlns:a="http://schemas.openxmlformats.org/drawingml/2006/main">
          <a:off x="369332" y="410489"/>
          <a:ext cx="369332" cy="1623124"/>
        </a:xfrm>
        <a:prstGeom xmlns:a="http://schemas.openxmlformats.org/drawingml/2006/main" prst="rect">
          <a:avLst/>
        </a:prstGeom>
        <a:noFill xmlns:a="http://schemas.openxmlformats.org/drawingml/2006/main"/>
        <a:ln xmlns:a="http://schemas.openxmlformats.org/drawingml/2006/main" w="9525">
          <a:noFill/>
        </a:ln>
      </cdr:spPr>
      <cdr:txBody>
        <a:bodyPr xmlns:a="http://schemas.openxmlformats.org/drawingml/2006/main" vertOverflow="clip" vert="eaVert" wrap="square" rtlCol="0" anchor="t">
          <a:spAutoFit/>
        </a:bodyPr>
        <a:lstStyle xmlns:a="http://schemas.openxmlformats.org/drawingml/2006/main"/>
        <a:p xmlns:a="http://schemas.openxmlformats.org/drawingml/2006/main">
          <a:pPr indent="0"/>
          <a:endParaRPr lang="ja-JP" altLang="en-US" sz="1200" b="1" dirty="0">
            <a:latin typeface="Calibri" panose="020F0502020204030204" charset="0"/>
            <a:ea typeface="ＭＳ Ｐゴシック" panose="020B0600070205080204" charset="-128"/>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402747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91361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191880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12311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11/5/2017</a:t>
            </a:fld>
            <a:endParaRPr lang="en-US"/>
          </a:p>
        </p:txBody>
      </p:sp>
      <p:sp>
        <p:nvSpPr>
          <p:cNvPr id="6" name="Holder 6"/>
          <p:cNvSpPr>
            <a:spLocks noGrp="1"/>
          </p:cNvSpPr>
          <p:nvPr>
            <p:ph type="sldNum" sz="quarter" idx="7"/>
          </p:nvPr>
        </p:nvSpPr>
        <p:spPr/>
        <p:txBody>
          <a:bodyPr lIns="0" tIns="0" rIns="0" bIns="0"/>
          <a:lstStyle>
            <a:lvl1pPr>
              <a:defRPr sz="1350" b="0" i="1">
                <a:solidFill>
                  <a:schemeClr val="tx1"/>
                </a:solidFill>
                <a:latin typeface="Calibri Light"/>
                <a:cs typeface="Calibri Light"/>
              </a:defRPr>
            </a:lvl1pPr>
          </a:lstStyle>
          <a:p>
            <a:pPr marL="9525">
              <a:lnSpc>
                <a:spcPts val="1358"/>
              </a:lnSpc>
            </a:pPr>
            <a:r>
              <a:rPr lang="en-US" spc="-8"/>
              <a:t>page</a:t>
            </a:r>
            <a:fld id="{81D60167-4931-47E6-BA6A-407CBD079E47}" type="slidenum">
              <a:rPr spc="-8" smtClean="0"/>
              <a:pPr marL="9525">
                <a:lnSpc>
                  <a:spcPts val="1358"/>
                </a:lnSpc>
              </a:pPr>
              <a:t>‹#›</a:t>
            </a:fld>
            <a:r>
              <a:t> </a:t>
            </a:r>
            <a:endParaRPr dirty="0"/>
          </a:p>
        </p:txBody>
      </p:sp>
    </p:spTree>
    <p:extLst>
      <p:ext uri="{BB962C8B-B14F-4D97-AF65-F5344CB8AC3E}">
        <p14:creationId xmlns:p14="http://schemas.microsoft.com/office/powerpoint/2010/main" val="2440647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32409" y="87122"/>
            <a:ext cx="8679180" cy="369332"/>
          </a:xfrm>
        </p:spPr>
        <p:txBody>
          <a:bodyPr lIns="0" tIns="0" rIns="0" bIns="0"/>
          <a:lstStyle>
            <a:lvl1pPr>
              <a:defRPr sz="2400" b="0" i="1">
                <a:solidFill>
                  <a:schemeClr val="tx1"/>
                </a:solidFill>
                <a:latin typeface="Calibri Light"/>
                <a:cs typeface="Calibri Light"/>
              </a:defRPr>
            </a:lvl1pPr>
          </a:lstStyle>
          <a:p>
            <a:endParaRPr/>
          </a:p>
        </p:txBody>
      </p:sp>
      <p:sp>
        <p:nvSpPr>
          <p:cNvPr id="3" name="Holder 3"/>
          <p:cNvSpPr>
            <a:spLocks noGrp="1"/>
          </p:cNvSpPr>
          <p:nvPr>
            <p:ph type="body" idx="1"/>
          </p:nvPr>
        </p:nvSpPr>
        <p:spPr>
          <a:xfrm>
            <a:off x="141985" y="1176783"/>
            <a:ext cx="8860028" cy="92333"/>
          </a:xfrm>
        </p:spPr>
        <p:txBody>
          <a:bodyPr lIns="0" tIns="0" rIns="0" bIns="0"/>
          <a:lstStyle>
            <a:lvl1pPr>
              <a:defRPr sz="600" b="0" i="1">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11/5/2017</a:t>
            </a:fld>
            <a:endParaRPr lang="en-US"/>
          </a:p>
        </p:txBody>
      </p:sp>
      <p:sp>
        <p:nvSpPr>
          <p:cNvPr id="6" name="Holder 6"/>
          <p:cNvSpPr>
            <a:spLocks noGrp="1"/>
          </p:cNvSpPr>
          <p:nvPr>
            <p:ph type="sldNum" sz="quarter" idx="7"/>
          </p:nvPr>
        </p:nvSpPr>
        <p:spPr/>
        <p:txBody>
          <a:bodyPr lIns="0" tIns="0" rIns="0" bIns="0"/>
          <a:lstStyle>
            <a:lvl1pPr>
              <a:defRPr sz="1350" b="0" i="1">
                <a:solidFill>
                  <a:schemeClr val="tx1"/>
                </a:solidFill>
                <a:latin typeface="Calibri Light"/>
                <a:cs typeface="Calibri Light"/>
              </a:defRPr>
            </a:lvl1pPr>
          </a:lstStyle>
          <a:p>
            <a:pPr marL="9525">
              <a:lnSpc>
                <a:spcPts val="1358"/>
              </a:lnSpc>
            </a:pPr>
            <a:r>
              <a:rPr lang="en-US" spc="-8"/>
              <a:t>page</a:t>
            </a:r>
            <a:fld id="{81D60167-4931-47E6-BA6A-407CBD079E47}" type="slidenum">
              <a:rPr spc="-8" smtClean="0"/>
              <a:pPr marL="9525">
                <a:lnSpc>
                  <a:spcPts val="1358"/>
                </a:lnSpc>
              </a:pPr>
              <a:t>‹#›</a:t>
            </a:fld>
            <a:r>
              <a:t> </a:t>
            </a:r>
            <a:endParaRPr dirty="0"/>
          </a:p>
        </p:txBody>
      </p:sp>
    </p:spTree>
    <p:extLst>
      <p:ext uri="{BB962C8B-B14F-4D97-AF65-F5344CB8AC3E}">
        <p14:creationId xmlns:p14="http://schemas.microsoft.com/office/powerpoint/2010/main" val="18833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32409" y="87122"/>
            <a:ext cx="8679180" cy="369332"/>
          </a:xfrm>
        </p:spPr>
        <p:txBody>
          <a:bodyPr lIns="0" tIns="0" rIns="0" bIns="0"/>
          <a:lstStyle>
            <a:lvl1pPr>
              <a:defRPr sz="2400" b="0" i="1">
                <a:solidFill>
                  <a:schemeClr val="tx1"/>
                </a:solidFill>
                <a:latin typeface="Calibri Light"/>
                <a:cs typeface="Calibri Light"/>
              </a:defRPr>
            </a:lvl1pPr>
          </a:lstStyle>
          <a:p>
            <a:endParaRPr/>
          </a:p>
        </p:txBody>
      </p:sp>
      <p:sp>
        <p:nvSpPr>
          <p:cNvPr id="3" name="Holder 3"/>
          <p:cNvSpPr>
            <a:spLocks noGrp="1"/>
          </p:cNvSpPr>
          <p:nvPr>
            <p:ph sz="half" idx="2"/>
          </p:nvPr>
        </p:nvSpPr>
        <p:spPr>
          <a:xfrm>
            <a:off x="457200" y="1577341"/>
            <a:ext cx="3977640" cy="12311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12311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11/5/2017</a:t>
            </a:fld>
            <a:endParaRPr lang="en-US"/>
          </a:p>
        </p:txBody>
      </p:sp>
      <p:sp>
        <p:nvSpPr>
          <p:cNvPr id="7" name="Holder 7"/>
          <p:cNvSpPr>
            <a:spLocks noGrp="1"/>
          </p:cNvSpPr>
          <p:nvPr>
            <p:ph type="sldNum" sz="quarter" idx="7"/>
          </p:nvPr>
        </p:nvSpPr>
        <p:spPr/>
        <p:txBody>
          <a:bodyPr lIns="0" tIns="0" rIns="0" bIns="0"/>
          <a:lstStyle>
            <a:lvl1pPr>
              <a:defRPr sz="1350" b="0" i="1">
                <a:solidFill>
                  <a:schemeClr val="tx1"/>
                </a:solidFill>
                <a:latin typeface="Calibri Light"/>
                <a:cs typeface="Calibri Light"/>
              </a:defRPr>
            </a:lvl1pPr>
          </a:lstStyle>
          <a:p>
            <a:pPr marL="9525">
              <a:lnSpc>
                <a:spcPts val="1358"/>
              </a:lnSpc>
            </a:pPr>
            <a:r>
              <a:rPr lang="en-US" spc="-8"/>
              <a:t>page</a:t>
            </a:r>
            <a:fld id="{81D60167-4931-47E6-BA6A-407CBD079E47}" type="slidenum">
              <a:rPr spc="-8" smtClean="0"/>
              <a:pPr marL="9525">
                <a:lnSpc>
                  <a:spcPts val="1358"/>
                </a:lnSpc>
              </a:pPr>
              <a:t>‹#›</a:t>
            </a:fld>
            <a:r>
              <a:t> </a:t>
            </a:r>
            <a:endParaRPr dirty="0"/>
          </a:p>
        </p:txBody>
      </p:sp>
    </p:spTree>
    <p:extLst>
      <p:ext uri="{BB962C8B-B14F-4D97-AF65-F5344CB8AC3E}">
        <p14:creationId xmlns:p14="http://schemas.microsoft.com/office/powerpoint/2010/main" val="1459174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32409" y="87122"/>
            <a:ext cx="8679180" cy="369332"/>
          </a:xfrm>
        </p:spPr>
        <p:txBody>
          <a:bodyPr lIns="0" tIns="0" rIns="0" bIns="0"/>
          <a:lstStyle>
            <a:lvl1pPr>
              <a:defRPr sz="2400" b="0" i="1">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11/5/2017</a:t>
            </a:fld>
            <a:endParaRPr lang="en-US"/>
          </a:p>
        </p:txBody>
      </p:sp>
      <p:sp>
        <p:nvSpPr>
          <p:cNvPr id="5" name="Holder 5"/>
          <p:cNvSpPr>
            <a:spLocks noGrp="1"/>
          </p:cNvSpPr>
          <p:nvPr>
            <p:ph type="sldNum" sz="quarter" idx="7"/>
          </p:nvPr>
        </p:nvSpPr>
        <p:spPr/>
        <p:txBody>
          <a:bodyPr lIns="0" tIns="0" rIns="0" bIns="0"/>
          <a:lstStyle>
            <a:lvl1pPr>
              <a:defRPr sz="1350" b="0" i="1">
                <a:solidFill>
                  <a:schemeClr val="tx1"/>
                </a:solidFill>
                <a:latin typeface="Calibri Light"/>
                <a:cs typeface="Calibri Light"/>
              </a:defRPr>
            </a:lvl1pPr>
          </a:lstStyle>
          <a:p>
            <a:pPr marL="9525">
              <a:lnSpc>
                <a:spcPts val="1358"/>
              </a:lnSpc>
            </a:pPr>
            <a:r>
              <a:rPr lang="en-US" spc="-8"/>
              <a:t>page</a:t>
            </a:r>
            <a:fld id="{81D60167-4931-47E6-BA6A-407CBD079E47}" type="slidenum">
              <a:rPr spc="-8" smtClean="0"/>
              <a:pPr marL="9525">
                <a:lnSpc>
                  <a:spcPts val="1358"/>
                </a:lnSpc>
              </a:pPr>
              <a:t>‹#›</a:t>
            </a:fld>
            <a:r>
              <a:t> </a:t>
            </a:r>
            <a:endParaRPr dirty="0"/>
          </a:p>
        </p:txBody>
      </p:sp>
    </p:spTree>
    <p:extLst>
      <p:ext uri="{BB962C8B-B14F-4D97-AF65-F5344CB8AC3E}">
        <p14:creationId xmlns:p14="http://schemas.microsoft.com/office/powerpoint/2010/main" val="403472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11/5/2017</a:t>
            </a:fld>
            <a:endParaRPr lang="en-US"/>
          </a:p>
        </p:txBody>
      </p:sp>
      <p:sp>
        <p:nvSpPr>
          <p:cNvPr id="4" name="Holder 4"/>
          <p:cNvSpPr>
            <a:spLocks noGrp="1"/>
          </p:cNvSpPr>
          <p:nvPr>
            <p:ph type="sldNum" sz="quarter" idx="7"/>
          </p:nvPr>
        </p:nvSpPr>
        <p:spPr/>
        <p:txBody>
          <a:bodyPr lIns="0" tIns="0" rIns="0" bIns="0"/>
          <a:lstStyle>
            <a:lvl1pPr>
              <a:defRPr sz="1350" b="0" i="1">
                <a:solidFill>
                  <a:schemeClr val="tx1"/>
                </a:solidFill>
                <a:latin typeface="Calibri Light"/>
                <a:cs typeface="Calibri Light"/>
              </a:defRPr>
            </a:lvl1pPr>
          </a:lstStyle>
          <a:p>
            <a:pPr marL="9525">
              <a:lnSpc>
                <a:spcPts val="1358"/>
              </a:lnSpc>
            </a:pPr>
            <a:r>
              <a:rPr lang="en-US" spc="-8"/>
              <a:t>page</a:t>
            </a:r>
            <a:fld id="{81D60167-4931-47E6-BA6A-407CBD079E47}" type="slidenum">
              <a:rPr spc="-8" smtClean="0"/>
              <a:pPr marL="9525">
                <a:lnSpc>
                  <a:spcPts val="1358"/>
                </a:lnSpc>
              </a:pPr>
              <a:t>‹#›</a:t>
            </a:fld>
            <a:r>
              <a:t> </a:t>
            </a:r>
            <a:endParaRPr dirty="0"/>
          </a:p>
        </p:txBody>
      </p:sp>
    </p:spTree>
    <p:extLst>
      <p:ext uri="{BB962C8B-B14F-4D97-AF65-F5344CB8AC3E}">
        <p14:creationId xmlns:p14="http://schemas.microsoft.com/office/powerpoint/2010/main" val="3504666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noProof="1"/>
              <a:t>マスタ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2"/>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ja-JP" altLang="en-US" noProof="1"/>
              <a:t>マスタ サブタイトルの書式設定</a:t>
            </a:r>
          </a:p>
        </p:txBody>
      </p:sp>
      <p:sp>
        <p:nvSpPr>
          <p:cNvPr id="4"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5" name="フッター プレースホルダ 4"/>
          <p:cNvSpPr>
            <a:spLocks noGrp="1"/>
          </p:cNvSpPr>
          <p:nvPr>
            <p:ph type="ftr" sz="quarter" idx="11"/>
          </p:nvPr>
        </p:nvSpPr>
        <p:spPr>
          <a:ln/>
        </p:spPr>
        <p:txBody>
          <a:bodyPr/>
          <a:lstStyle>
            <a:lvl1pPr>
              <a:defRPr/>
            </a:lvl1pPr>
          </a:lstStyle>
          <a:p>
            <a:endParaRPr/>
          </a:p>
        </p:txBody>
      </p:sp>
      <p:sp>
        <p:nvSpPr>
          <p:cNvPr id="6" name="スライド番号プレースホルダ 5"/>
          <p:cNvSpPr>
            <a:spLocks noGrp="1"/>
          </p:cNvSpPr>
          <p:nvPr>
            <p:ph type="sldNum" sz="quarter" idx="12"/>
          </p:nvPr>
        </p:nvSpPr>
        <p:spPr>
          <a:ln/>
        </p:spPr>
        <p:txBody>
          <a:bodyPr/>
          <a:lstStyle>
            <a:lvl1pPr>
              <a:defRPr/>
            </a:lvl1pPr>
          </a:lstStyle>
          <a:p>
            <a:fld id="{3211C3D7-59C1-4DD3-B051-10F9EA4B4509}" type="slidenum">
              <a:rPr lang="zh-CN" altLang="en-US"/>
              <a:pPr/>
              <a:t>‹#›</a:t>
            </a:fld>
            <a:endParaRPr lang="zh-CN" altLang="en-US"/>
          </a:p>
        </p:txBody>
      </p:sp>
    </p:spTree>
    <p:extLst>
      <p:ext uri="{BB962C8B-B14F-4D97-AF65-F5344CB8AC3E}">
        <p14:creationId xmlns:p14="http://schemas.microsoft.com/office/powerpoint/2010/main" val="77209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マスタ タイトルの書式設定</a:t>
            </a:r>
          </a:p>
        </p:txBody>
      </p:sp>
      <p:sp>
        <p:nvSpPr>
          <p:cNvPr id="3" name="コンテンツ プレースホルダー 2"/>
          <p:cNvSpPr>
            <a:spLocks noGrp="1"/>
          </p:cNvSpPr>
          <p:nvPr>
            <p:ph idx="1"/>
          </p:nvPr>
        </p:nvSpPr>
        <p:spPr/>
        <p:txBody>
          <a:body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4"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5" name="フッター プレースホルダ 4"/>
          <p:cNvSpPr>
            <a:spLocks noGrp="1"/>
          </p:cNvSpPr>
          <p:nvPr>
            <p:ph type="ftr" sz="quarter" idx="11"/>
          </p:nvPr>
        </p:nvSpPr>
        <p:spPr>
          <a:ln/>
        </p:spPr>
        <p:txBody>
          <a:bodyPr/>
          <a:lstStyle>
            <a:lvl1pPr>
              <a:defRPr/>
            </a:lvl1pPr>
          </a:lstStyle>
          <a:p>
            <a:endParaRPr/>
          </a:p>
        </p:txBody>
      </p:sp>
      <p:sp>
        <p:nvSpPr>
          <p:cNvPr id="6" name="スライド番号プレースホルダ 5"/>
          <p:cNvSpPr>
            <a:spLocks noGrp="1"/>
          </p:cNvSpPr>
          <p:nvPr>
            <p:ph type="sldNum" sz="quarter" idx="12"/>
          </p:nvPr>
        </p:nvSpPr>
        <p:spPr>
          <a:ln/>
        </p:spPr>
        <p:txBody>
          <a:bodyPr/>
          <a:lstStyle>
            <a:lvl1pPr>
              <a:defRPr/>
            </a:lvl1pPr>
          </a:lstStyle>
          <a:p>
            <a:fld id="{253C9875-42E0-43EC-9700-53B09DAA717B}" type="slidenum">
              <a:rPr lang="zh-CN" altLang="en-US"/>
              <a:pPr/>
              <a:t>‹#›</a:t>
            </a:fld>
            <a:endParaRPr lang="zh-CN" altLang="en-US"/>
          </a:p>
        </p:txBody>
      </p:sp>
    </p:spTree>
    <p:extLst>
      <p:ext uri="{BB962C8B-B14F-4D97-AF65-F5344CB8AC3E}">
        <p14:creationId xmlns:p14="http://schemas.microsoft.com/office/powerpoint/2010/main" val="422452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noProof="1"/>
              <a:t>マスタ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2">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ja-JP" altLang="en-US" noProof="1"/>
              <a:t>マスタ テキストの書式設定</a:t>
            </a:r>
          </a:p>
        </p:txBody>
      </p:sp>
      <p:sp>
        <p:nvSpPr>
          <p:cNvPr id="4"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5" name="フッター プレースホルダ 4"/>
          <p:cNvSpPr>
            <a:spLocks noGrp="1"/>
          </p:cNvSpPr>
          <p:nvPr>
            <p:ph type="ftr" sz="quarter" idx="11"/>
          </p:nvPr>
        </p:nvSpPr>
        <p:spPr>
          <a:ln/>
        </p:spPr>
        <p:txBody>
          <a:bodyPr/>
          <a:lstStyle>
            <a:lvl1pPr>
              <a:defRPr/>
            </a:lvl1pPr>
          </a:lstStyle>
          <a:p>
            <a:endParaRPr/>
          </a:p>
        </p:txBody>
      </p:sp>
      <p:sp>
        <p:nvSpPr>
          <p:cNvPr id="6" name="スライド番号プレースホルダ 5"/>
          <p:cNvSpPr>
            <a:spLocks noGrp="1"/>
          </p:cNvSpPr>
          <p:nvPr>
            <p:ph type="sldNum" sz="quarter" idx="12"/>
          </p:nvPr>
        </p:nvSpPr>
        <p:spPr>
          <a:ln/>
        </p:spPr>
        <p:txBody>
          <a:bodyPr/>
          <a:lstStyle>
            <a:lvl1pPr>
              <a:defRPr/>
            </a:lvl1pPr>
          </a:lstStyle>
          <a:p>
            <a:fld id="{2C6AACE7-ECC0-4AF6-9DCB-F0FAB8AA3CF7}" type="slidenum">
              <a:rPr lang="zh-CN" altLang="en-US"/>
              <a:pPr/>
              <a:t>‹#›</a:t>
            </a:fld>
            <a:endParaRPr lang="zh-CN" altLang="en-US"/>
          </a:p>
        </p:txBody>
      </p:sp>
    </p:spTree>
    <p:extLst>
      <p:ext uri="{BB962C8B-B14F-4D97-AF65-F5344CB8AC3E}">
        <p14:creationId xmlns:p14="http://schemas.microsoft.com/office/powerpoint/2010/main" val="221100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2936967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マスタ タイトルの書式設定</a:t>
            </a:r>
          </a:p>
        </p:txBody>
      </p:sp>
      <p:sp>
        <p:nvSpPr>
          <p:cNvPr id="3" name="コンテンツ プレースホルダー 2"/>
          <p:cNvSpPr>
            <a:spLocks noGrp="1"/>
          </p:cNvSpPr>
          <p:nvPr>
            <p:ph sz="half" idx="1"/>
          </p:nvPr>
        </p:nvSpPr>
        <p:spPr>
          <a:xfrm>
            <a:off x="457200" y="1600201"/>
            <a:ext cx="4032504" cy="4525963"/>
          </a:xfrm>
        </p:spPr>
        <p:txBody>
          <a:body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4" name="コンテンツ プレースホルダー 3"/>
          <p:cNvSpPr>
            <a:spLocks noGrp="1"/>
          </p:cNvSpPr>
          <p:nvPr>
            <p:ph sz="half" idx="2"/>
          </p:nvPr>
        </p:nvSpPr>
        <p:spPr>
          <a:xfrm>
            <a:off x="4654296" y="1600201"/>
            <a:ext cx="4032504" cy="4525963"/>
          </a:xfrm>
        </p:spPr>
        <p:txBody>
          <a:body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5"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6" name="フッター プレースホルダ 4"/>
          <p:cNvSpPr>
            <a:spLocks noGrp="1"/>
          </p:cNvSpPr>
          <p:nvPr>
            <p:ph type="ftr" sz="quarter" idx="11"/>
          </p:nvPr>
        </p:nvSpPr>
        <p:spPr>
          <a:ln/>
        </p:spPr>
        <p:txBody>
          <a:bodyPr/>
          <a:lstStyle>
            <a:lvl1pPr>
              <a:defRPr/>
            </a:lvl1pPr>
          </a:lstStyle>
          <a:p>
            <a:endParaRPr/>
          </a:p>
        </p:txBody>
      </p:sp>
      <p:sp>
        <p:nvSpPr>
          <p:cNvPr id="7" name="スライド番号プレースホルダ 5"/>
          <p:cNvSpPr>
            <a:spLocks noGrp="1"/>
          </p:cNvSpPr>
          <p:nvPr>
            <p:ph type="sldNum" sz="quarter" idx="12"/>
          </p:nvPr>
        </p:nvSpPr>
        <p:spPr>
          <a:ln/>
        </p:spPr>
        <p:txBody>
          <a:bodyPr/>
          <a:lstStyle>
            <a:lvl1pPr>
              <a:defRPr/>
            </a:lvl1pPr>
          </a:lstStyle>
          <a:p>
            <a:fld id="{62FA39A6-A28C-4B92-BAD8-7E51416C5848}" type="slidenum">
              <a:rPr lang="zh-CN" altLang="en-US"/>
              <a:pPr/>
              <a:t>‹#›</a:t>
            </a:fld>
            <a:endParaRPr lang="zh-CN" altLang="en-US"/>
          </a:p>
        </p:txBody>
      </p:sp>
    </p:spTree>
    <p:extLst>
      <p:ext uri="{BB962C8B-B14F-4D97-AF65-F5344CB8AC3E}">
        <p14:creationId xmlns:p14="http://schemas.microsoft.com/office/powerpoint/2010/main" val="168280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365126"/>
            <a:ext cx="7886700" cy="1325563"/>
          </a:xfrm>
        </p:spPr>
        <p:txBody>
          <a:bodyPr/>
          <a:lstStyle/>
          <a:p>
            <a:r>
              <a:rPr lang="ja-JP" altLang="en-US" noProof="1"/>
              <a:t>マスタ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2"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ja-JP" altLang="en-US" noProof="1"/>
              <a:t>マスタ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2"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ja-JP" altLang="en-US" noProof="1"/>
              <a:t>マスタ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7"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8" name="フッター プレースホルダ 4"/>
          <p:cNvSpPr>
            <a:spLocks noGrp="1"/>
          </p:cNvSpPr>
          <p:nvPr>
            <p:ph type="ftr" sz="quarter" idx="11"/>
          </p:nvPr>
        </p:nvSpPr>
        <p:spPr>
          <a:ln/>
        </p:spPr>
        <p:txBody>
          <a:bodyPr/>
          <a:lstStyle>
            <a:lvl1pPr>
              <a:defRPr/>
            </a:lvl1pPr>
          </a:lstStyle>
          <a:p>
            <a:endParaRPr/>
          </a:p>
        </p:txBody>
      </p:sp>
      <p:sp>
        <p:nvSpPr>
          <p:cNvPr id="9" name="スライド番号プレースホルダ 5"/>
          <p:cNvSpPr>
            <a:spLocks noGrp="1"/>
          </p:cNvSpPr>
          <p:nvPr>
            <p:ph type="sldNum" sz="quarter" idx="12"/>
          </p:nvPr>
        </p:nvSpPr>
        <p:spPr>
          <a:ln/>
        </p:spPr>
        <p:txBody>
          <a:bodyPr/>
          <a:lstStyle>
            <a:lvl1pPr>
              <a:defRPr/>
            </a:lvl1pPr>
          </a:lstStyle>
          <a:p>
            <a:fld id="{6348B6CA-BDA3-43D0-AA4D-2D4C0A002738}" type="slidenum">
              <a:rPr lang="zh-CN" altLang="en-US"/>
              <a:pPr/>
              <a:t>‹#›</a:t>
            </a:fld>
            <a:endParaRPr lang="zh-CN" altLang="en-US"/>
          </a:p>
        </p:txBody>
      </p:sp>
    </p:spTree>
    <p:extLst>
      <p:ext uri="{BB962C8B-B14F-4D97-AF65-F5344CB8AC3E}">
        <p14:creationId xmlns:p14="http://schemas.microsoft.com/office/powerpoint/2010/main" val="4264386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マスタ タイトルの書式設定</a:t>
            </a:r>
          </a:p>
        </p:txBody>
      </p:sp>
      <p:sp>
        <p:nvSpPr>
          <p:cNvPr id="3"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4" name="フッター プレースホルダ 4"/>
          <p:cNvSpPr>
            <a:spLocks noGrp="1"/>
          </p:cNvSpPr>
          <p:nvPr>
            <p:ph type="ftr" sz="quarter" idx="11"/>
          </p:nvPr>
        </p:nvSpPr>
        <p:spPr>
          <a:ln/>
        </p:spPr>
        <p:txBody>
          <a:bodyPr/>
          <a:lstStyle>
            <a:lvl1pPr>
              <a:defRPr/>
            </a:lvl1pPr>
          </a:lstStyle>
          <a:p>
            <a:endParaRPr/>
          </a:p>
        </p:txBody>
      </p:sp>
      <p:sp>
        <p:nvSpPr>
          <p:cNvPr id="5" name="スライド番号プレースホルダ 5"/>
          <p:cNvSpPr>
            <a:spLocks noGrp="1"/>
          </p:cNvSpPr>
          <p:nvPr>
            <p:ph type="sldNum" sz="quarter" idx="12"/>
          </p:nvPr>
        </p:nvSpPr>
        <p:spPr>
          <a:ln/>
        </p:spPr>
        <p:txBody>
          <a:bodyPr/>
          <a:lstStyle>
            <a:lvl1pPr>
              <a:defRPr/>
            </a:lvl1pPr>
          </a:lstStyle>
          <a:p>
            <a:fld id="{56603A3B-2367-4BDB-B5C1-120A5589D192}" type="slidenum">
              <a:rPr lang="zh-CN" altLang="en-US"/>
              <a:pPr/>
              <a:t>‹#›</a:t>
            </a:fld>
            <a:endParaRPr lang="zh-CN" altLang="en-US"/>
          </a:p>
        </p:txBody>
      </p:sp>
    </p:spTree>
    <p:extLst>
      <p:ext uri="{BB962C8B-B14F-4D97-AF65-F5344CB8AC3E}">
        <p14:creationId xmlns:p14="http://schemas.microsoft.com/office/powerpoint/2010/main" val="3843284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3" name="フッター プレースホルダ 4"/>
          <p:cNvSpPr>
            <a:spLocks noGrp="1"/>
          </p:cNvSpPr>
          <p:nvPr>
            <p:ph type="ftr" sz="quarter" idx="11"/>
          </p:nvPr>
        </p:nvSpPr>
        <p:spPr>
          <a:ln/>
        </p:spPr>
        <p:txBody>
          <a:bodyPr/>
          <a:lstStyle>
            <a:lvl1pPr>
              <a:defRPr/>
            </a:lvl1pPr>
          </a:lstStyle>
          <a:p>
            <a:endParaRPr/>
          </a:p>
        </p:txBody>
      </p:sp>
      <p:sp>
        <p:nvSpPr>
          <p:cNvPr id="4" name="スライド番号プレースホルダ 5"/>
          <p:cNvSpPr>
            <a:spLocks noGrp="1"/>
          </p:cNvSpPr>
          <p:nvPr>
            <p:ph type="sldNum" sz="quarter" idx="12"/>
          </p:nvPr>
        </p:nvSpPr>
        <p:spPr>
          <a:ln/>
        </p:spPr>
        <p:txBody>
          <a:bodyPr/>
          <a:lstStyle>
            <a:lvl1pPr>
              <a:defRPr/>
            </a:lvl1pPr>
          </a:lstStyle>
          <a:p>
            <a:fld id="{8957ECCB-A927-4A07-98FC-7AEA596917E4}" type="slidenum">
              <a:rPr lang="zh-CN" altLang="en-US"/>
              <a:pPr/>
              <a:t>‹#›</a:t>
            </a:fld>
            <a:endParaRPr lang="zh-CN" altLang="en-US"/>
          </a:p>
        </p:txBody>
      </p:sp>
    </p:spTree>
    <p:extLst>
      <p:ext uri="{BB962C8B-B14F-4D97-AF65-F5344CB8AC3E}">
        <p14:creationId xmlns:p14="http://schemas.microsoft.com/office/powerpoint/2010/main" val="2270126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2400"/>
            </a:lvl1pPr>
          </a:lstStyle>
          <a:p>
            <a:r>
              <a:rPr lang="ja-JP" altLang="en-US" noProof="1"/>
              <a:t>マスタ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2"/>
            </a:lvl2pPr>
            <a:lvl3pPr marL="685817" indent="0">
              <a:buNone/>
              <a:defRPr sz="900"/>
            </a:lvl3pPr>
            <a:lvl4pPr marL="1028726" indent="0">
              <a:buNone/>
              <a:defRPr sz="752"/>
            </a:lvl4pPr>
            <a:lvl5pPr marL="1371634" indent="0">
              <a:buNone/>
              <a:defRPr sz="752"/>
            </a:lvl5pPr>
            <a:lvl6pPr marL="1714543" indent="0">
              <a:buNone/>
              <a:defRPr sz="752"/>
            </a:lvl6pPr>
            <a:lvl7pPr marL="2057451" indent="0">
              <a:buNone/>
              <a:defRPr sz="752"/>
            </a:lvl7pPr>
            <a:lvl8pPr marL="2400360" indent="0">
              <a:buNone/>
              <a:defRPr sz="752"/>
            </a:lvl8pPr>
            <a:lvl9pPr marL="2743269" indent="0">
              <a:buNone/>
              <a:defRPr sz="752"/>
            </a:lvl9pPr>
          </a:lstStyle>
          <a:p>
            <a:pPr lvl="0"/>
            <a:r>
              <a:rPr lang="ja-JP" altLang="en-US" noProof="1"/>
              <a:t>マスタ テキストの書式設定</a:t>
            </a:r>
          </a:p>
        </p:txBody>
      </p:sp>
      <p:sp>
        <p:nvSpPr>
          <p:cNvPr id="5"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6" name="フッター プレースホルダ 4"/>
          <p:cNvSpPr>
            <a:spLocks noGrp="1"/>
          </p:cNvSpPr>
          <p:nvPr>
            <p:ph type="ftr" sz="quarter" idx="11"/>
          </p:nvPr>
        </p:nvSpPr>
        <p:spPr>
          <a:ln/>
        </p:spPr>
        <p:txBody>
          <a:bodyPr/>
          <a:lstStyle>
            <a:lvl1pPr>
              <a:defRPr/>
            </a:lvl1pPr>
          </a:lstStyle>
          <a:p>
            <a:endParaRPr/>
          </a:p>
        </p:txBody>
      </p:sp>
      <p:sp>
        <p:nvSpPr>
          <p:cNvPr id="7" name="スライド番号プレースホルダ 5"/>
          <p:cNvSpPr>
            <a:spLocks noGrp="1"/>
          </p:cNvSpPr>
          <p:nvPr>
            <p:ph type="sldNum" sz="quarter" idx="12"/>
          </p:nvPr>
        </p:nvSpPr>
        <p:spPr>
          <a:ln/>
        </p:spPr>
        <p:txBody>
          <a:bodyPr/>
          <a:lstStyle>
            <a:lvl1pPr>
              <a:defRPr/>
            </a:lvl1pPr>
          </a:lstStyle>
          <a:p>
            <a:fld id="{C78093CE-29AB-4B5F-A859-660FFD1717DD}" type="slidenum">
              <a:rPr lang="zh-CN" altLang="en-US"/>
              <a:pPr/>
              <a:t>‹#›</a:t>
            </a:fld>
            <a:endParaRPr lang="zh-CN" altLang="en-US"/>
          </a:p>
        </p:txBody>
      </p:sp>
    </p:spTree>
    <p:extLst>
      <p:ext uri="{BB962C8B-B14F-4D97-AF65-F5344CB8AC3E}">
        <p14:creationId xmlns:p14="http://schemas.microsoft.com/office/powerpoint/2010/main" val="2785546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2400"/>
            </a:lvl1pPr>
          </a:lstStyle>
          <a:p>
            <a:r>
              <a:rPr lang="ja-JP" altLang="en-US" noProof="1"/>
              <a:t>マスタ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endParaRPr lang="ja-JP" altLang="en-US" noProof="1"/>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2"/>
            </a:lvl2pPr>
            <a:lvl3pPr marL="685817" indent="0">
              <a:buNone/>
              <a:defRPr sz="900"/>
            </a:lvl3pPr>
            <a:lvl4pPr marL="1028726" indent="0">
              <a:buNone/>
              <a:defRPr sz="752"/>
            </a:lvl4pPr>
            <a:lvl5pPr marL="1371634" indent="0">
              <a:buNone/>
              <a:defRPr sz="752"/>
            </a:lvl5pPr>
            <a:lvl6pPr marL="1714543" indent="0">
              <a:buNone/>
              <a:defRPr sz="752"/>
            </a:lvl6pPr>
            <a:lvl7pPr marL="2057451" indent="0">
              <a:buNone/>
              <a:defRPr sz="752"/>
            </a:lvl7pPr>
            <a:lvl8pPr marL="2400360" indent="0">
              <a:buNone/>
              <a:defRPr sz="752"/>
            </a:lvl8pPr>
            <a:lvl9pPr marL="2743269" indent="0">
              <a:buNone/>
              <a:defRPr sz="752"/>
            </a:lvl9pPr>
          </a:lstStyle>
          <a:p>
            <a:pPr lvl="0"/>
            <a:r>
              <a:rPr lang="ja-JP" altLang="en-US" noProof="1"/>
              <a:t>マスタ テキストの書式設定</a:t>
            </a:r>
          </a:p>
        </p:txBody>
      </p:sp>
      <p:sp>
        <p:nvSpPr>
          <p:cNvPr id="5"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6" name="フッター プレースホルダ 4"/>
          <p:cNvSpPr>
            <a:spLocks noGrp="1"/>
          </p:cNvSpPr>
          <p:nvPr>
            <p:ph type="ftr" sz="quarter" idx="11"/>
          </p:nvPr>
        </p:nvSpPr>
        <p:spPr>
          <a:ln/>
        </p:spPr>
        <p:txBody>
          <a:bodyPr/>
          <a:lstStyle>
            <a:lvl1pPr>
              <a:defRPr/>
            </a:lvl1pPr>
          </a:lstStyle>
          <a:p>
            <a:endParaRPr/>
          </a:p>
        </p:txBody>
      </p:sp>
      <p:sp>
        <p:nvSpPr>
          <p:cNvPr id="7" name="スライド番号プレースホルダ 5"/>
          <p:cNvSpPr>
            <a:spLocks noGrp="1"/>
          </p:cNvSpPr>
          <p:nvPr>
            <p:ph type="sldNum" sz="quarter" idx="12"/>
          </p:nvPr>
        </p:nvSpPr>
        <p:spPr>
          <a:ln/>
        </p:spPr>
        <p:txBody>
          <a:bodyPr/>
          <a:lstStyle>
            <a:lvl1pPr>
              <a:defRPr/>
            </a:lvl1pPr>
          </a:lstStyle>
          <a:p>
            <a:fld id="{ABFF778E-F70E-47DF-A665-58EDC7700A77}" type="slidenum">
              <a:rPr lang="zh-CN" altLang="en-US"/>
              <a:pPr/>
              <a:t>‹#›</a:t>
            </a:fld>
            <a:endParaRPr lang="zh-CN" altLang="en-US"/>
          </a:p>
        </p:txBody>
      </p:sp>
    </p:spTree>
    <p:extLst>
      <p:ext uri="{BB962C8B-B14F-4D97-AF65-F5344CB8AC3E}">
        <p14:creationId xmlns:p14="http://schemas.microsoft.com/office/powerpoint/2010/main" val="2876919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4"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5" name="フッター プレースホルダ 4"/>
          <p:cNvSpPr>
            <a:spLocks noGrp="1"/>
          </p:cNvSpPr>
          <p:nvPr>
            <p:ph type="ftr" sz="quarter" idx="11"/>
          </p:nvPr>
        </p:nvSpPr>
        <p:spPr>
          <a:ln/>
        </p:spPr>
        <p:txBody>
          <a:bodyPr/>
          <a:lstStyle>
            <a:lvl1pPr>
              <a:defRPr/>
            </a:lvl1pPr>
          </a:lstStyle>
          <a:p>
            <a:endParaRPr/>
          </a:p>
        </p:txBody>
      </p:sp>
      <p:sp>
        <p:nvSpPr>
          <p:cNvPr id="6" name="スライド番号プレースホルダ 5"/>
          <p:cNvSpPr>
            <a:spLocks noGrp="1"/>
          </p:cNvSpPr>
          <p:nvPr>
            <p:ph type="sldNum" sz="quarter" idx="12"/>
          </p:nvPr>
        </p:nvSpPr>
        <p:spPr>
          <a:ln/>
        </p:spPr>
        <p:txBody>
          <a:bodyPr/>
          <a:lstStyle>
            <a:lvl1pPr>
              <a:defRPr/>
            </a:lvl1pPr>
          </a:lstStyle>
          <a:p>
            <a:fld id="{F4C2C1FA-8F45-4D12-A453-B34FAAAB3DB9}" type="slidenum">
              <a:rPr lang="zh-CN" altLang="en-US"/>
              <a:pPr/>
              <a:t>‹#›</a:t>
            </a:fld>
            <a:endParaRPr lang="zh-CN" altLang="en-US"/>
          </a:p>
        </p:txBody>
      </p:sp>
    </p:spTree>
    <p:extLst>
      <p:ext uri="{BB962C8B-B14F-4D97-AF65-F5344CB8AC3E}">
        <p14:creationId xmlns:p14="http://schemas.microsoft.com/office/powerpoint/2010/main" val="3956939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noProof="1"/>
              <a:t>マスタ タイトルの書式設定</a:t>
            </a:r>
          </a:p>
        </p:txBody>
      </p:sp>
      <p:sp>
        <p:nvSpPr>
          <p:cNvPr id="3" name="縦書きテキスト プレースホルダー 2"/>
          <p:cNvSpPr>
            <a:spLocks noGrp="1"/>
          </p:cNvSpPr>
          <p:nvPr>
            <p:ph type="body" orient="vert" idx="1"/>
          </p:nvPr>
        </p:nvSpPr>
        <p:spPr>
          <a:xfrm>
            <a:off x="457201" y="274639"/>
            <a:ext cx="6052930" cy="5851525"/>
          </a:xfrm>
        </p:spPr>
        <p:txBody>
          <a:bodyPr vert="eaVert"/>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4"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5" name="フッター プレースホルダ 4"/>
          <p:cNvSpPr>
            <a:spLocks noGrp="1"/>
          </p:cNvSpPr>
          <p:nvPr>
            <p:ph type="ftr" sz="quarter" idx="11"/>
          </p:nvPr>
        </p:nvSpPr>
        <p:spPr>
          <a:ln/>
        </p:spPr>
        <p:txBody>
          <a:bodyPr/>
          <a:lstStyle>
            <a:lvl1pPr>
              <a:defRPr/>
            </a:lvl1pPr>
          </a:lstStyle>
          <a:p>
            <a:endParaRPr/>
          </a:p>
        </p:txBody>
      </p:sp>
      <p:sp>
        <p:nvSpPr>
          <p:cNvPr id="6" name="スライド番号プレースホルダ 5"/>
          <p:cNvSpPr>
            <a:spLocks noGrp="1"/>
          </p:cNvSpPr>
          <p:nvPr>
            <p:ph type="sldNum" sz="quarter" idx="12"/>
          </p:nvPr>
        </p:nvSpPr>
        <p:spPr>
          <a:ln/>
        </p:spPr>
        <p:txBody>
          <a:bodyPr/>
          <a:lstStyle>
            <a:lvl1pPr>
              <a:defRPr/>
            </a:lvl1pPr>
          </a:lstStyle>
          <a:p>
            <a:fld id="{A8A33C47-1DD9-4542-BD44-C7B1360B583D}" type="slidenum">
              <a:rPr lang="zh-CN" altLang="en-US"/>
              <a:pPr/>
              <a:t>‹#›</a:t>
            </a:fld>
            <a:endParaRPr lang="zh-CN" altLang="en-US"/>
          </a:p>
        </p:txBody>
      </p:sp>
    </p:spTree>
    <p:extLst>
      <p:ext uri="{BB962C8B-B14F-4D97-AF65-F5344CB8AC3E}">
        <p14:creationId xmlns:p14="http://schemas.microsoft.com/office/powerpoint/2010/main" val="1314230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マスタ タイトルの書式設定</a:t>
            </a:r>
          </a:p>
        </p:txBody>
      </p:sp>
      <p:sp>
        <p:nvSpPr>
          <p:cNvPr id="3" name="表プレースホルダー 2"/>
          <p:cNvSpPr>
            <a:spLocks noGrp="1"/>
          </p:cNvSpPr>
          <p:nvPr>
            <p:ph type="tbl" idx="1"/>
          </p:nvPr>
        </p:nvSpPr>
        <p:spPr/>
        <p:txBody>
          <a:bodyPr/>
          <a:lstStyle/>
          <a:p>
            <a:endParaRPr lang="ja-JP" altLang="en-US" noProof="1"/>
          </a:p>
        </p:txBody>
      </p:sp>
      <p:sp>
        <p:nvSpPr>
          <p:cNvPr id="4"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5" name="フッター プレースホルダ 4"/>
          <p:cNvSpPr>
            <a:spLocks noGrp="1"/>
          </p:cNvSpPr>
          <p:nvPr>
            <p:ph type="ftr" sz="quarter" idx="11"/>
          </p:nvPr>
        </p:nvSpPr>
        <p:spPr>
          <a:ln/>
        </p:spPr>
        <p:txBody>
          <a:bodyPr/>
          <a:lstStyle>
            <a:lvl1pPr>
              <a:defRPr/>
            </a:lvl1pPr>
          </a:lstStyle>
          <a:p>
            <a:endParaRPr/>
          </a:p>
        </p:txBody>
      </p:sp>
      <p:sp>
        <p:nvSpPr>
          <p:cNvPr id="6" name="スライド番号プレースホルダ 5"/>
          <p:cNvSpPr>
            <a:spLocks noGrp="1"/>
          </p:cNvSpPr>
          <p:nvPr>
            <p:ph type="sldNum" sz="quarter" idx="12"/>
          </p:nvPr>
        </p:nvSpPr>
        <p:spPr>
          <a:ln/>
        </p:spPr>
        <p:txBody>
          <a:bodyPr/>
          <a:lstStyle>
            <a:lvl1pPr>
              <a:defRPr/>
            </a:lvl1pPr>
          </a:lstStyle>
          <a:p>
            <a:fld id="{1622A98D-00C3-4F85-97FC-1B87E9478BE9}" type="slidenum">
              <a:rPr lang="zh-CN" altLang="en-US"/>
              <a:pPr/>
              <a:t>‹#›</a:t>
            </a:fld>
            <a:endParaRPr lang="zh-CN" altLang="en-US"/>
          </a:p>
        </p:txBody>
      </p:sp>
    </p:spTree>
    <p:extLst>
      <p:ext uri="{BB962C8B-B14F-4D97-AF65-F5344CB8AC3E}">
        <p14:creationId xmlns:p14="http://schemas.microsoft.com/office/powerpoint/2010/main" val="1581183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マスタ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4" name="コンテンツ プレースホルダー 3"/>
          <p:cNvSpPr>
            <a:spLocks noGrp="1"/>
          </p:cNvSpPr>
          <p:nvPr>
            <p:ph sz="quarter" idx="2"/>
          </p:nvPr>
        </p:nvSpPr>
        <p:spPr>
          <a:xfrm>
            <a:off x="4629150" y="1825626"/>
            <a:ext cx="3886200" cy="2098675"/>
          </a:xfrm>
        </p:spPr>
        <p:txBody>
          <a:body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5" name="コンテンツ プレースホルダー 4"/>
          <p:cNvSpPr>
            <a:spLocks noGrp="1"/>
          </p:cNvSpPr>
          <p:nvPr>
            <p:ph sz="quarter" idx="3"/>
          </p:nvPr>
        </p:nvSpPr>
        <p:spPr>
          <a:xfrm>
            <a:off x="4629150" y="4076701"/>
            <a:ext cx="3886200" cy="2100263"/>
          </a:xfrm>
        </p:spPr>
        <p:txBody>
          <a:bodyPr/>
          <a:lstStyle/>
          <a:p>
            <a:pPr lvl="0"/>
            <a:r>
              <a:rPr lang="ja-JP" altLang="en-US" noProof="1"/>
              <a:t>マスタ テキストの書式設定</a:t>
            </a:r>
          </a:p>
          <a:p>
            <a:pPr lvl="1"/>
            <a:r>
              <a:rPr lang="ja-JP" altLang="en-US" noProof="1"/>
              <a:t>第 </a:t>
            </a:r>
            <a:r>
              <a:rPr lang="en-US" altLang="ja-JP" noProof="1"/>
              <a:t>2 </a:t>
            </a:r>
            <a:r>
              <a:rPr lang="ja-JP" altLang="en-US" noProof="1"/>
              <a:t>レベル</a:t>
            </a:r>
          </a:p>
          <a:p>
            <a:pPr lvl="2"/>
            <a:r>
              <a:rPr lang="ja-JP" altLang="en-US" noProof="1"/>
              <a:t>第 </a:t>
            </a:r>
            <a:r>
              <a:rPr lang="en-US" altLang="ja-JP" noProof="1"/>
              <a:t>3 </a:t>
            </a:r>
            <a:r>
              <a:rPr lang="ja-JP" altLang="en-US" noProof="1"/>
              <a:t>レベル</a:t>
            </a:r>
          </a:p>
          <a:p>
            <a:pPr lvl="3"/>
            <a:r>
              <a:rPr lang="ja-JP" altLang="en-US" noProof="1"/>
              <a:t>第 </a:t>
            </a:r>
            <a:r>
              <a:rPr lang="en-US" altLang="ja-JP" noProof="1"/>
              <a:t>4 </a:t>
            </a:r>
            <a:r>
              <a:rPr lang="ja-JP" altLang="en-US" noProof="1"/>
              <a:t>レベル</a:t>
            </a:r>
          </a:p>
          <a:p>
            <a:pPr lvl="4"/>
            <a:r>
              <a:rPr lang="ja-JP" altLang="en-US" noProof="1"/>
              <a:t>第 </a:t>
            </a:r>
            <a:r>
              <a:rPr lang="en-US" altLang="ja-JP" noProof="1"/>
              <a:t>5 </a:t>
            </a:r>
            <a:r>
              <a:rPr lang="ja-JP" altLang="en-US" noProof="1"/>
              <a:t>レベル</a:t>
            </a:r>
          </a:p>
        </p:txBody>
      </p:sp>
      <p:sp>
        <p:nvSpPr>
          <p:cNvPr id="6" name="日付プレースホルダ 3"/>
          <p:cNvSpPr>
            <a:spLocks noGrp="1"/>
          </p:cNvSpPr>
          <p:nvPr>
            <p:ph type="dt" sz="half" idx="10"/>
          </p:nvPr>
        </p:nvSpPr>
        <p:spPr>
          <a:ln/>
        </p:spPr>
        <p:txBody>
          <a:bodyPr/>
          <a:lstStyle>
            <a:lvl1pPr>
              <a:defRPr/>
            </a:lvl1pPr>
          </a:lstStyle>
          <a:p>
            <a:fld id="{BB962C8B-B14F-4D97-AF65-F5344CB8AC3E}" type="datetime1">
              <a:rPr lang="zh-CN" altLang="en-US"/>
              <a:pPr/>
              <a:t>2017/11/5</a:t>
            </a:fld>
            <a:endParaRPr lang="zh-CN" altLang="en-US"/>
          </a:p>
        </p:txBody>
      </p:sp>
      <p:sp>
        <p:nvSpPr>
          <p:cNvPr id="7" name="フッター プレースホルダ 4"/>
          <p:cNvSpPr>
            <a:spLocks noGrp="1"/>
          </p:cNvSpPr>
          <p:nvPr>
            <p:ph type="ftr" sz="quarter" idx="11"/>
          </p:nvPr>
        </p:nvSpPr>
        <p:spPr>
          <a:ln/>
        </p:spPr>
        <p:txBody>
          <a:bodyPr/>
          <a:lstStyle>
            <a:lvl1pPr>
              <a:defRPr/>
            </a:lvl1pPr>
          </a:lstStyle>
          <a:p>
            <a:endParaRPr/>
          </a:p>
        </p:txBody>
      </p:sp>
      <p:sp>
        <p:nvSpPr>
          <p:cNvPr id="8" name="スライド番号プレースホルダ 5"/>
          <p:cNvSpPr>
            <a:spLocks noGrp="1"/>
          </p:cNvSpPr>
          <p:nvPr>
            <p:ph type="sldNum" sz="quarter" idx="12"/>
          </p:nvPr>
        </p:nvSpPr>
        <p:spPr>
          <a:ln/>
        </p:spPr>
        <p:txBody>
          <a:bodyPr/>
          <a:lstStyle>
            <a:lvl1pPr>
              <a:defRPr/>
            </a:lvl1pPr>
          </a:lstStyle>
          <a:p>
            <a:fld id="{59B9AB7B-AD53-4F6B-8B95-0E7700BC8F80}" type="slidenum">
              <a:rPr lang="zh-CN" altLang="en-US"/>
              <a:pPr/>
              <a:t>‹#›</a:t>
            </a:fld>
            <a:endParaRPr lang="zh-CN" altLang="en-US"/>
          </a:p>
        </p:txBody>
      </p:sp>
    </p:spTree>
    <p:extLst>
      <p:ext uri="{BB962C8B-B14F-4D97-AF65-F5344CB8AC3E}">
        <p14:creationId xmlns:p14="http://schemas.microsoft.com/office/powerpoint/2010/main" val="280703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1260820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3"/>
          <p:cNvSpPr txBox="1"/>
          <p:nvPr userDrawn="1"/>
        </p:nvSpPr>
        <p:spPr>
          <a:xfrm>
            <a:off x="8065477" y="12700"/>
            <a:ext cx="720969" cy="592138"/>
          </a:xfrm>
          <a:prstGeom prst="rect">
            <a:avLst/>
          </a:prstGeom>
        </p:spPr>
        <p:txBody>
          <a:bodyPr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fld id="{489317A6-1428-4358-B5C7-9DB4F94C28E9}" type="slidenum">
              <a:rPr lang="ja-JP" altLang="en-US" sz="2400" b="1" noProof="1" smtClean="0">
                <a:solidFill>
                  <a:srgbClr val="002060"/>
                </a:solidFill>
                <a:effectLst>
                  <a:outerShdw blurRad="38100" dist="38100" dir="2700000" algn="tl">
                    <a:srgbClr val="000000">
                      <a:alpha val="43137"/>
                    </a:srgbClr>
                  </a:outerShdw>
                </a:effectLst>
              </a:rPr>
              <a:pPr fontAlgn="auto">
                <a:spcBef>
                  <a:spcPts val="0"/>
                </a:spcBef>
                <a:spcAft>
                  <a:spcPts val="0"/>
                </a:spcAft>
                <a:defRPr/>
              </a:pPr>
              <a:t>‹#›</a:t>
            </a:fld>
            <a:endParaRPr lang="ja-JP" altLang="en-US" sz="2100" b="1" noProof="1">
              <a:solidFill>
                <a:srgbClr val="002060"/>
              </a:solidFill>
              <a:effectLst>
                <a:outerShdw blurRad="38100" dist="38100" dir="2700000" algn="tl">
                  <a:srgbClr val="000000">
                    <a:alpha val="43137"/>
                  </a:srgbClr>
                </a:outerShdw>
              </a:effectLst>
            </a:endParaRPr>
          </a:p>
        </p:txBody>
      </p:sp>
      <p:sp>
        <p:nvSpPr>
          <p:cNvPr id="3" name="タイトル 1"/>
          <p:cNvSpPr txBox="1"/>
          <p:nvPr userDrawn="1"/>
        </p:nvSpPr>
        <p:spPr>
          <a:xfrm>
            <a:off x="0" y="12701"/>
            <a:ext cx="9144000" cy="549275"/>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defRPr/>
            </a:pPr>
            <a:endParaRPr lang="ja-JP" altLang="en-US" sz="2700" noProof="1">
              <a:solidFill>
                <a:srgbClr val="C0504D"/>
              </a:solidFill>
              <a:effectLst>
                <a:outerShdw blurRad="38100" dist="38100" dir="2700000" algn="tl">
                  <a:srgbClr val="000000">
                    <a:alpha val="43137"/>
                  </a:srgbClr>
                </a:outerShdw>
              </a:effectLst>
            </a:endParaRPr>
          </a:p>
        </p:txBody>
      </p:sp>
      <p:cxnSp>
        <p:nvCxnSpPr>
          <p:cNvPr id="4" name="直線コネクタ 3"/>
          <p:cNvCxnSpPr/>
          <p:nvPr userDrawn="1"/>
        </p:nvCxnSpPr>
        <p:spPr>
          <a:xfrm>
            <a:off x="108439" y="561975"/>
            <a:ext cx="8927123"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5" name="スライド番号プレースホルダー 3"/>
          <p:cNvSpPr txBox="1"/>
          <p:nvPr userDrawn="1"/>
        </p:nvSpPr>
        <p:spPr>
          <a:xfrm>
            <a:off x="8557847" y="171451"/>
            <a:ext cx="647700" cy="390525"/>
          </a:xfrm>
          <a:prstGeom prst="rect">
            <a:avLst/>
          </a:prstGeom>
        </p:spPr>
        <p:txBody>
          <a:bodyPr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en-US" altLang="ja-JP" sz="1500" b="1" noProof="1">
                <a:solidFill>
                  <a:srgbClr val="002060"/>
                </a:solidFill>
                <a:effectLst>
                  <a:outerShdw blurRad="38100" dist="38100" dir="2700000" algn="tl">
                    <a:srgbClr val="000000">
                      <a:alpha val="43137"/>
                    </a:srgbClr>
                  </a:outerShdw>
                </a:effectLst>
              </a:rPr>
              <a:t>/17</a:t>
            </a:r>
            <a:endParaRPr lang="ja-JP" altLang="en-US" sz="1352" b="1" noProof="1">
              <a:solidFill>
                <a:srgbClr val="002060"/>
              </a:solidFill>
              <a:effectLst>
                <a:outerShdw blurRad="38100" dist="38100" dir="2700000" algn="tl">
                  <a:srgbClr val="000000">
                    <a:alpha val="43137"/>
                  </a:srgbClr>
                </a:outerShdw>
              </a:effectLst>
            </a:endParaRPr>
          </a:p>
        </p:txBody>
      </p:sp>
      <p:sp>
        <p:nvSpPr>
          <p:cNvPr id="6" name="日付プレースホルダ 5"/>
          <p:cNvSpPr>
            <a:spLocks noGrp="1"/>
          </p:cNvSpPr>
          <p:nvPr>
            <p:ph type="dt" sz="half" idx="10"/>
          </p:nvPr>
        </p:nvSpPr>
        <p:spPr/>
        <p:txBody>
          <a:bodyPr/>
          <a:lstStyle>
            <a:lvl1pPr>
              <a:defRPr/>
            </a:lvl1pPr>
          </a:lstStyle>
          <a:p>
            <a:fld id="{BB962C8B-B14F-4D97-AF65-F5344CB8AC3E}" type="datetime1">
              <a:rPr lang="zh-CN" altLang="en-US"/>
              <a:pPr/>
              <a:t>2017/11/5</a:t>
            </a:fld>
            <a:endParaRPr lang="zh-CN" altLang="en-US"/>
          </a:p>
        </p:txBody>
      </p:sp>
      <p:sp>
        <p:nvSpPr>
          <p:cNvPr id="7" name="フッタープレースホルダ 6"/>
          <p:cNvSpPr>
            <a:spLocks noGrp="1"/>
          </p:cNvSpPr>
          <p:nvPr>
            <p:ph type="ftr" sz="quarter" idx="11"/>
          </p:nvPr>
        </p:nvSpPr>
        <p:spPr/>
        <p:txBody>
          <a:bodyPr/>
          <a:lstStyle>
            <a:lvl1pPr>
              <a:defRPr/>
            </a:lvl1pPr>
          </a:lstStyle>
          <a:p>
            <a:endParaRPr/>
          </a:p>
        </p:txBody>
      </p:sp>
      <p:sp>
        <p:nvSpPr>
          <p:cNvPr id="8" name="スライド番号プレースホルダ 7"/>
          <p:cNvSpPr>
            <a:spLocks noGrp="1"/>
          </p:cNvSpPr>
          <p:nvPr>
            <p:ph type="sldNum" sz="quarter" idx="12"/>
          </p:nvPr>
        </p:nvSpPr>
        <p:spPr/>
        <p:txBody>
          <a:bodyPr/>
          <a:lstStyle>
            <a:lvl1pPr>
              <a:defRPr/>
            </a:lvl1pPr>
          </a:lstStyle>
          <a:p>
            <a:fld id="{0E020DB6-450B-4B97-9142-8E93181796AF}" type="slidenum">
              <a:rPr lang="zh-CN" altLang="en-US"/>
              <a:pPr/>
              <a:t>‹#›</a:t>
            </a:fld>
            <a:endParaRPr lang="zh-CN" altLang="en-US"/>
          </a:p>
        </p:txBody>
      </p:sp>
    </p:spTree>
    <p:extLst>
      <p:ext uri="{BB962C8B-B14F-4D97-AF65-F5344CB8AC3E}">
        <p14:creationId xmlns:p14="http://schemas.microsoft.com/office/powerpoint/2010/main" val="200933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327351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239644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82710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53583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296848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CC0F85-5A08-4F04-BBEC-39815A5A65A9}" type="datetimeFigureOut">
              <a:rPr kumimoji="1" lang="ja-JP" altLang="en-US" smtClean="0"/>
              <a:t>2017/11/5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294242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C0F85-5A08-4F04-BBEC-39815A5A65A9}" type="datetimeFigureOut">
              <a:rPr kumimoji="1" lang="ja-JP" altLang="en-US" smtClean="0"/>
              <a:t>2017/11/5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575A7-5006-49A1-9E3F-2CCFA24648F7}" type="slidenum">
              <a:rPr kumimoji="1" lang="ja-JP" altLang="en-US" smtClean="0"/>
              <a:t>‹#›</a:t>
            </a:fld>
            <a:endParaRPr kumimoji="1" lang="ja-JP" altLang="en-US"/>
          </a:p>
        </p:txBody>
      </p:sp>
    </p:spTree>
    <p:extLst>
      <p:ext uri="{BB962C8B-B14F-4D97-AF65-F5344CB8AC3E}">
        <p14:creationId xmlns:p14="http://schemas.microsoft.com/office/powerpoint/2010/main" val="2935053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32409" y="87122"/>
            <a:ext cx="8679180" cy="492443"/>
          </a:xfrm>
          <a:prstGeom prst="rect">
            <a:avLst/>
          </a:prstGeom>
        </p:spPr>
        <p:txBody>
          <a:bodyPr wrap="square" lIns="0" tIns="0" rIns="0" bIns="0">
            <a:spAutoFit/>
          </a:bodyPr>
          <a:lstStyle>
            <a:lvl1pPr>
              <a:defRPr sz="3200" b="0" i="1">
                <a:solidFill>
                  <a:schemeClr val="tx1"/>
                </a:solidFill>
                <a:latin typeface="Calibri Light"/>
                <a:cs typeface="Calibri Light"/>
              </a:defRPr>
            </a:lvl1pPr>
          </a:lstStyle>
          <a:p>
            <a:endParaRPr/>
          </a:p>
        </p:txBody>
      </p:sp>
      <p:sp>
        <p:nvSpPr>
          <p:cNvPr id="3" name="Holder 3"/>
          <p:cNvSpPr>
            <a:spLocks noGrp="1"/>
          </p:cNvSpPr>
          <p:nvPr>
            <p:ph type="body" idx="1"/>
          </p:nvPr>
        </p:nvSpPr>
        <p:spPr>
          <a:xfrm>
            <a:off x="141985" y="1176783"/>
            <a:ext cx="8860028" cy="123111"/>
          </a:xfrm>
          <a:prstGeom prst="rect">
            <a:avLst/>
          </a:prstGeom>
        </p:spPr>
        <p:txBody>
          <a:bodyPr wrap="square" lIns="0" tIns="0" rIns="0" bIns="0">
            <a:spAutoFit/>
          </a:bodyPr>
          <a:lstStyle>
            <a:lvl1pPr>
              <a:defRPr sz="800" b="0" i="1">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11/5/2017</a:t>
            </a:fld>
            <a:endParaRPr lang="en-US"/>
          </a:p>
        </p:txBody>
      </p:sp>
      <p:sp>
        <p:nvSpPr>
          <p:cNvPr id="6" name="Holder 6"/>
          <p:cNvSpPr>
            <a:spLocks noGrp="1"/>
          </p:cNvSpPr>
          <p:nvPr>
            <p:ph type="sldNum" sz="quarter" idx="7"/>
          </p:nvPr>
        </p:nvSpPr>
        <p:spPr>
          <a:xfrm>
            <a:off x="8070088" y="6496811"/>
            <a:ext cx="756284" cy="179536"/>
          </a:xfrm>
          <a:prstGeom prst="rect">
            <a:avLst/>
          </a:prstGeom>
        </p:spPr>
        <p:txBody>
          <a:bodyPr wrap="square" lIns="0" tIns="0" rIns="0" bIns="0">
            <a:spAutoFit/>
          </a:bodyPr>
          <a:lstStyle>
            <a:lvl1pPr>
              <a:defRPr sz="1350" b="0" i="1">
                <a:solidFill>
                  <a:schemeClr val="tx1"/>
                </a:solidFill>
                <a:latin typeface="Calibri Light"/>
                <a:cs typeface="Calibri Light"/>
              </a:defRPr>
            </a:lvl1pPr>
          </a:lstStyle>
          <a:p>
            <a:pPr marL="9525">
              <a:lnSpc>
                <a:spcPts val="1358"/>
              </a:lnSpc>
            </a:pPr>
            <a:r>
              <a:rPr lang="en-US" spc="-8"/>
              <a:t>page</a:t>
            </a:r>
            <a:fld id="{81D60167-4931-47E6-BA6A-407CBD079E47}" type="slidenum">
              <a:rPr spc="-8" smtClean="0"/>
              <a:pPr marL="9525">
                <a:lnSpc>
                  <a:spcPts val="1358"/>
                </a:lnSpc>
              </a:pPr>
              <a:t>‹#›</a:t>
            </a:fld>
            <a:r>
              <a:t> </a:t>
            </a:r>
            <a:endParaRPr dirty="0"/>
          </a:p>
        </p:txBody>
      </p:sp>
    </p:spTree>
    <p:extLst>
      <p:ext uri="{BB962C8B-B14F-4D97-AF65-F5344CB8AC3E}">
        <p14:creationId xmlns:p14="http://schemas.microsoft.com/office/powerpoint/2010/main" val="3616345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Malgun Gothic" panose="020B0503020000020004" pitchFamily="34" charset="-127"/>
              </a:rPr>
              <a:t>マスタ タイトルの書式設定</a:t>
            </a:r>
          </a:p>
        </p:txBody>
      </p:sp>
      <p:sp>
        <p:nvSpPr>
          <p:cNvPr id="1027" name="テキスト プレースホルダ 2"/>
          <p:cNvSpPr>
            <a:spLocks noGrp="1" noChangeArrowheads="1"/>
          </p:cNvSpPr>
          <p:nvPr>
            <p:ph type="body" idx="4294967295"/>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Malgun Gothic" panose="020B0503020000020004" pitchFamily="34" charset="-127"/>
              </a:rPr>
              <a:t>マスタ テキストの書式設定</a:t>
            </a:r>
          </a:p>
          <a:p>
            <a:pPr lvl="1"/>
            <a:r>
              <a:rPr lang="zh-CN" altLang="en-US">
                <a:sym typeface="Malgun Gothic" panose="020B0503020000020004" pitchFamily="34" charset="-127"/>
              </a:rPr>
              <a:t>第 </a:t>
            </a:r>
            <a:r>
              <a:rPr lang="en-US" altLang="zh-CN">
                <a:sym typeface="Malgun Gothic" panose="020B0503020000020004" pitchFamily="34" charset="-127"/>
              </a:rPr>
              <a:t>2 </a:t>
            </a:r>
            <a:r>
              <a:rPr lang="zh-CN" altLang="en-US">
                <a:sym typeface="Malgun Gothic" panose="020B0503020000020004" pitchFamily="34" charset="-127"/>
              </a:rPr>
              <a:t>レベル</a:t>
            </a:r>
          </a:p>
          <a:p>
            <a:pPr lvl="2"/>
            <a:r>
              <a:rPr lang="zh-CN" altLang="en-US">
                <a:sym typeface="Malgun Gothic" panose="020B0503020000020004" pitchFamily="34" charset="-127"/>
              </a:rPr>
              <a:t>第 </a:t>
            </a:r>
            <a:r>
              <a:rPr lang="en-US" altLang="zh-CN">
                <a:sym typeface="Malgun Gothic" panose="020B0503020000020004" pitchFamily="34" charset="-127"/>
              </a:rPr>
              <a:t>3 </a:t>
            </a:r>
            <a:r>
              <a:rPr lang="zh-CN" altLang="en-US">
                <a:sym typeface="Malgun Gothic" panose="020B0503020000020004" pitchFamily="34" charset="-127"/>
              </a:rPr>
              <a:t>レベル</a:t>
            </a:r>
          </a:p>
          <a:p>
            <a:pPr lvl="3"/>
            <a:r>
              <a:rPr lang="zh-CN" altLang="en-US">
                <a:sym typeface="Malgun Gothic" panose="020B0503020000020004" pitchFamily="34" charset="-127"/>
              </a:rPr>
              <a:t>第 </a:t>
            </a:r>
            <a:r>
              <a:rPr lang="en-US" altLang="zh-CN">
                <a:sym typeface="Malgun Gothic" panose="020B0503020000020004" pitchFamily="34" charset="-127"/>
              </a:rPr>
              <a:t>4 </a:t>
            </a:r>
            <a:r>
              <a:rPr lang="zh-CN" altLang="en-US">
                <a:sym typeface="Malgun Gothic" panose="020B0503020000020004" pitchFamily="34" charset="-127"/>
              </a:rPr>
              <a:t>レベル</a:t>
            </a:r>
          </a:p>
          <a:p>
            <a:pPr lvl="4"/>
            <a:r>
              <a:rPr lang="zh-CN" altLang="en-US">
                <a:sym typeface="Malgun Gothic" panose="020B0503020000020004" pitchFamily="34" charset="-127"/>
              </a:rPr>
              <a:t>第 </a:t>
            </a:r>
            <a:r>
              <a:rPr lang="en-US" altLang="zh-CN">
                <a:sym typeface="Malgun Gothic" panose="020B0503020000020004" pitchFamily="34" charset="-127"/>
              </a:rPr>
              <a:t>5 </a:t>
            </a:r>
            <a:r>
              <a:rPr lang="zh-CN" altLang="en-US">
                <a:sym typeface="Malgun Gothic" panose="020B0503020000020004" pitchFamily="34" charset="-127"/>
              </a:rPr>
              <a:t>レベル</a:t>
            </a:r>
          </a:p>
        </p:txBody>
      </p:sp>
      <p:sp>
        <p:nvSpPr>
          <p:cNvPr id="1028" name="日付プレースホルダ 3"/>
          <p:cNvSpPr>
            <a:spLocks noGrp="1"/>
          </p:cNvSpPr>
          <p:nvPr>
            <p:ph type="dt" sz="half" idx="2"/>
          </p:nvPr>
        </p:nvSpPr>
        <p:spPr>
          <a:xfrm>
            <a:off x="457200" y="6356351"/>
            <a:ext cx="2133600" cy="365125"/>
          </a:xfrm>
          <a:prstGeom prst="rect">
            <a:avLst/>
          </a:prstGeom>
          <a:noFill/>
          <a:ln w="9525">
            <a:noFill/>
          </a:ln>
        </p:spPr>
        <p:txBody>
          <a:bodyPr vert="horz" anchor="ctr"/>
          <a:lstStyle>
            <a:lvl1pPr algn="l" fontAlgn="base">
              <a:defRPr sz="1108" noProof="1" dirty="0">
                <a:solidFill>
                  <a:srgbClr val="898989"/>
                </a:solidFill>
                <a:latin typeface="Calibri" panose="020F0502020204030204" charset="0"/>
                <a:ea typeface="ＭＳ Ｐゴシック" panose="020B0600070205080204" charset="-128"/>
                <a:cs typeface="+mn-ea"/>
                <a:sym typeface="Calibri" panose="020F0502020204030204" charset="0"/>
              </a:defRPr>
            </a:lvl1pPr>
          </a:lstStyle>
          <a:p>
            <a:fld id="{BB962C8B-B14F-4D97-AF65-F5344CB8AC3E}" type="datetime1">
              <a:rPr lang="zh-CN" altLang="en-US"/>
              <a:pPr/>
              <a:t>2017/11/5</a:t>
            </a:fld>
            <a:endParaRPr lang="zh-CN" altLang="en-US">
              <a:cs typeface="+mn-cs"/>
            </a:endParaRPr>
          </a:p>
        </p:txBody>
      </p:sp>
      <p:sp>
        <p:nvSpPr>
          <p:cNvPr id="1029" name="フッター プレースホルダ 4"/>
          <p:cNvSpPr>
            <a:spLocks noGrp="1"/>
          </p:cNvSpPr>
          <p:nvPr>
            <p:ph type="ftr" sz="quarter" idx="3"/>
          </p:nvPr>
        </p:nvSpPr>
        <p:spPr>
          <a:xfrm>
            <a:off x="3124200" y="6356351"/>
            <a:ext cx="2895600" cy="365125"/>
          </a:xfrm>
          <a:prstGeom prst="rect">
            <a:avLst/>
          </a:prstGeom>
          <a:noFill/>
          <a:ln w="9525">
            <a:noFill/>
          </a:ln>
        </p:spPr>
        <p:txBody>
          <a:bodyPr vert="horz" anchor="ctr"/>
          <a:lstStyle>
            <a:lvl1pPr algn="ctr" fontAlgn="base">
              <a:defRPr sz="1108" noProof="1">
                <a:solidFill>
                  <a:srgbClr val="898989"/>
                </a:solidFill>
                <a:latin typeface="Calibri" panose="020F0502020204030204" charset="0"/>
                <a:ea typeface="ＭＳ Ｐゴシック" panose="020B0600070205080204" charset="-128"/>
                <a:sym typeface="Calibri" panose="020F0502020204030204" charset="0"/>
              </a:defRPr>
            </a:lvl1pPr>
          </a:lstStyle>
          <a:p>
            <a:endParaRPr/>
          </a:p>
        </p:txBody>
      </p:sp>
      <p:sp>
        <p:nvSpPr>
          <p:cNvPr id="1030" name="スライド番号プレースホルダ 5"/>
          <p:cNvSpPr>
            <a:spLocks noGrp="1"/>
          </p:cNvSpPr>
          <p:nvPr>
            <p:ph type="sldNum" sz="quarter" idx="4"/>
          </p:nvPr>
        </p:nvSpPr>
        <p:spPr>
          <a:xfrm>
            <a:off x="6553200" y="6356351"/>
            <a:ext cx="2133600" cy="365125"/>
          </a:xfrm>
          <a:prstGeom prst="rect">
            <a:avLst/>
          </a:prstGeom>
          <a:noFill/>
          <a:ln w="9525">
            <a:noFill/>
          </a:ln>
        </p:spPr>
        <p:txBody>
          <a:bodyPr vert="horz" wrap="square" anchor="ctr"/>
          <a:lstStyle>
            <a:lvl1pPr algn="r">
              <a:defRPr sz="1108" noProof="1" dirty="0">
                <a:solidFill>
                  <a:srgbClr val="898989"/>
                </a:solidFill>
                <a:latin typeface="Calibri" panose="020F0502020204030204" charset="0"/>
                <a:ea typeface="ＭＳ Ｐゴシック" panose="020B0600070205080204" charset="-128"/>
                <a:cs typeface="+mn-ea"/>
                <a:sym typeface="Calibri" panose="020F0502020204030204" charset="0"/>
              </a:defRPr>
            </a:lvl1pPr>
          </a:lstStyle>
          <a:p>
            <a:fld id="{1AF0DD42-C1E6-4D76-8A39-7AEAB74AE85F}" type="slidenum">
              <a:rPr lang="zh-CN" altLang="en-US"/>
              <a:pPr/>
              <a:t>‹#›</a:t>
            </a:fld>
            <a:endParaRPr lang="zh-CN" altLang="en-US">
              <a:ea typeface="ＭＳ Ｐゴシック" panose="020B0600070205080204" pitchFamily="50" charset="-128"/>
              <a:cs typeface="+mn-cs"/>
            </a:endParaRPr>
          </a:p>
        </p:txBody>
      </p:sp>
    </p:spTree>
    <p:extLst>
      <p:ext uri="{BB962C8B-B14F-4D97-AF65-F5344CB8AC3E}">
        <p14:creationId xmlns:p14="http://schemas.microsoft.com/office/powerpoint/2010/main" val="1441379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4062" kern="1200">
          <a:solidFill>
            <a:schemeClr val="tx1"/>
          </a:solidFill>
          <a:latin typeface="+mj-lt"/>
          <a:ea typeface="+mj-ea"/>
          <a:cs typeface="+mj-cs"/>
          <a:sym typeface="Malgun Gothic" panose="020B0503020000020004" pitchFamily="34" charset="-127"/>
        </a:defRPr>
      </a:lvl1pPr>
      <a:lvl2pPr algn="ctr" rtl="0" eaLnBrk="0" fontAlgn="base" hangingPunct="0">
        <a:spcBef>
          <a:spcPct val="0"/>
        </a:spcBef>
        <a:spcAft>
          <a:spcPct val="0"/>
        </a:spcAft>
        <a:defRPr sz="4062">
          <a:solidFill>
            <a:schemeClr val="tx1"/>
          </a:solidFill>
          <a:latin typeface="Calibri" panose="020F0502020204030204" pitchFamily="34" charset="0"/>
          <a:ea typeface="ＭＳ Ｐゴシック" panose="020B0600070205080204" pitchFamily="50" charset="-128"/>
          <a:sym typeface="Malgun Gothic" panose="020B0503020000020004" pitchFamily="34" charset="-127"/>
        </a:defRPr>
      </a:lvl2pPr>
      <a:lvl3pPr algn="ctr" rtl="0" eaLnBrk="0" fontAlgn="base" hangingPunct="0">
        <a:spcBef>
          <a:spcPct val="0"/>
        </a:spcBef>
        <a:spcAft>
          <a:spcPct val="0"/>
        </a:spcAft>
        <a:defRPr sz="4062">
          <a:solidFill>
            <a:schemeClr val="tx1"/>
          </a:solidFill>
          <a:latin typeface="Calibri" panose="020F0502020204030204" pitchFamily="34" charset="0"/>
          <a:ea typeface="ＭＳ Ｐゴシック" panose="020B0600070205080204" pitchFamily="50" charset="-128"/>
          <a:sym typeface="Malgun Gothic" panose="020B0503020000020004" pitchFamily="34" charset="-127"/>
        </a:defRPr>
      </a:lvl3pPr>
      <a:lvl4pPr algn="ctr" rtl="0" eaLnBrk="0" fontAlgn="base" hangingPunct="0">
        <a:spcBef>
          <a:spcPct val="0"/>
        </a:spcBef>
        <a:spcAft>
          <a:spcPct val="0"/>
        </a:spcAft>
        <a:defRPr sz="4062">
          <a:solidFill>
            <a:schemeClr val="tx1"/>
          </a:solidFill>
          <a:latin typeface="Calibri" panose="020F0502020204030204" pitchFamily="34" charset="0"/>
          <a:ea typeface="ＭＳ Ｐゴシック" panose="020B0600070205080204" pitchFamily="50" charset="-128"/>
          <a:sym typeface="Malgun Gothic" panose="020B0503020000020004" pitchFamily="34" charset="-127"/>
        </a:defRPr>
      </a:lvl4pPr>
      <a:lvl5pPr algn="ctr" rtl="0" eaLnBrk="0" fontAlgn="base" hangingPunct="0">
        <a:spcBef>
          <a:spcPct val="0"/>
        </a:spcBef>
        <a:spcAft>
          <a:spcPct val="0"/>
        </a:spcAft>
        <a:defRPr sz="4062">
          <a:solidFill>
            <a:schemeClr val="tx1"/>
          </a:solidFill>
          <a:latin typeface="Calibri" panose="020F0502020204030204" pitchFamily="34" charset="0"/>
          <a:ea typeface="ＭＳ Ｐゴシック" panose="020B0600070205080204" pitchFamily="50" charset="-128"/>
          <a:sym typeface="Malgun Gothic" panose="020B0503020000020004" pitchFamily="34" charset="-127"/>
        </a:defRPr>
      </a:lvl5pPr>
      <a:lvl6pPr marL="422041" algn="ctr" rtl="0" eaLnBrk="0" fontAlgn="base" hangingPunct="0">
        <a:spcBef>
          <a:spcPct val="0"/>
        </a:spcBef>
        <a:spcAft>
          <a:spcPct val="0"/>
        </a:spcAft>
        <a:defRPr sz="4062">
          <a:solidFill>
            <a:schemeClr val="tx1"/>
          </a:solidFill>
          <a:latin typeface="Calibri" panose="020F0502020204030204" pitchFamily="34" charset="0"/>
          <a:ea typeface="ＭＳ Ｐゴシック" panose="020B0600070205080204" pitchFamily="50" charset="-128"/>
          <a:sym typeface="Malgun Gothic" panose="020B0503020000020004" pitchFamily="34" charset="-127"/>
        </a:defRPr>
      </a:lvl6pPr>
      <a:lvl7pPr marL="844083" algn="ctr" rtl="0" eaLnBrk="0" fontAlgn="base" hangingPunct="0">
        <a:spcBef>
          <a:spcPct val="0"/>
        </a:spcBef>
        <a:spcAft>
          <a:spcPct val="0"/>
        </a:spcAft>
        <a:defRPr sz="4062">
          <a:solidFill>
            <a:schemeClr val="tx1"/>
          </a:solidFill>
          <a:latin typeface="Calibri" panose="020F0502020204030204" pitchFamily="34" charset="0"/>
          <a:ea typeface="ＭＳ Ｐゴシック" panose="020B0600070205080204" pitchFamily="50" charset="-128"/>
          <a:sym typeface="Malgun Gothic" panose="020B0503020000020004" pitchFamily="34" charset="-127"/>
        </a:defRPr>
      </a:lvl7pPr>
      <a:lvl8pPr marL="1266124" algn="ctr" rtl="0" eaLnBrk="0" fontAlgn="base" hangingPunct="0">
        <a:spcBef>
          <a:spcPct val="0"/>
        </a:spcBef>
        <a:spcAft>
          <a:spcPct val="0"/>
        </a:spcAft>
        <a:defRPr sz="4062">
          <a:solidFill>
            <a:schemeClr val="tx1"/>
          </a:solidFill>
          <a:latin typeface="Calibri" panose="020F0502020204030204" pitchFamily="34" charset="0"/>
          <a:ea typeface="ＭＳ Ｐゴシック" panose="020B0600070205080204" pitchFamily="50" charset="-128"/>
          <a:sym typeface="Malgun Gothic" panose="020B0503020000020004" pitchFamily="34" charset="-127"/>
        </a:defRPr>
      </a:lvl8pPr>
      <a:lvl9pPr marL="1688165" algn="ctr" rtl="0" eaLnBrk="0" fontAlgn="base" hangingPunct="0">
        <a:spcBef>
          <a:spcPct val="0"/>
        </a:spcBef>
        <a:spcAft>
          <a:spcPct val="0"/>
        </a:spcAft>
        <a:defRPr sz="4062">
          <a:solidFill>
            <a:schemeClr val="tx1"/>
          </a:solidFill>
          <a:latin typeface="Calibri" panose="020F0502020204030204" pitchFamily="34" charset="0"/>
          <a:ea typeface="ＭＳ Ｐゴシック" panose="020B0600070205080204" pitchFamily="50" charset="-128"/>
          <a:sym typeface="Malgun Gothic" panose="020B0503020000020004" pitchFamily="34" charset="-127"/>
        </a:defRPr>
      </a:lvl9pPr>
    </p:titleStyle>
    <p:bodyStyle>
      <a:lvl1pPr marL="316531" indent="-316531" algn="l" defTabSz="0"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sym typeface="Malgun Gothic" panose="020B0503020000020004" pitchFamily="34" charset="-127"/>
        </a:defRPr>
      </a:lvl1pPr>
      <a:lvl2pPr marL="685817" lvl="1" indent="-263776" algn="l" defTabSz="0"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sym typeface="Malgun Gothic" panose="020B0503020000020004" pitchFamily="34" charset="-127"/>
        </a:defRPr>
      </a:lvl2pPr>
      <a:lvl3pPr marL="1055103" lvl="2" indent="-211021" algn="l" defTabSz="0"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sym typeface="Malgun Gothic" panose="020B0503020000020004" pitchFamily="34" charset="-127"/>
        </a:defRPr>
      </a:lvl3pPr>
      <a:lvl4pPr marL="1477145" lvl="3" indent="-211021" algn="l" defTabSz="0"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sym typeface="Malgun Gothic" panose="020B0503020000020004" pitchFamily="34" charset="-127"/>
        </a:defRPr>
      </a:lvl4pPr>
      <a:lvl5pPr marL="1899186" lvl="4" indent="-211021" algn="l" defTabSz="0"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sym typeface="Malgun Gothic" panose="020B0503020000020004" pitchFamily="34" charset="-127"/>
        </a:defRPr>
      </a:lvl5pPr>
      <a:lvl6pPr marL="2321227" lvl="5" indent="-211021" algn="l" defTabSz="0" eaLnBrk="0" fontAlgn="base" latinLnBrk="0" hangingPunct="0">
        <a:lnSpc>
          <a:spcPct val="100000"/>
        </a:lnSpc>
        <a:spcBef>
          <a:spcPct val="20000"/>
        </a:spcBef>
        <a:spcAft>
          <a:spcPct val="0"/>
        </a:spcAft>
        <a:buFont typeface="Arial" panose="020B0604020202020204" charset="100"/>
        <a:buChar char="»"/>
        <a:defRPr sz="1846" kern="1200">
          <a:solidFill>
            <a:schemeClr val="tx1"/>
          </a:solidFill>
          <a:latin typeface="+mn-lt"/>
          <a:ea typeface="+mn-ea"/>
          <a:cs typeface="+mn-cs"/>
          <a:sym typeface="Malgun Gothic" panose="020B0503020000020004" charset="-127"/>
        </a:defRPr>
      </a:lvl6pPr>
      <a:lvl7pPr marL="2743269" lvl="6" indent="-211021" algn="l" defTabSz="0" eaLnBrk="0" fontAlgn="base" latinLnBrk="0" hangingPunct="0">
        <a:lnSpc>
          <a:spcPct val="100000"/>
        </a:lnSpc>
        <a:spcBef>
          <a:spcPct val="20000"/>
        </a:spcBef>
        <a:spcAft>
          <a:spcPct val="0"/>
        </a:spcAft>
        <a:buFont typeface="Arial" panose="020B0604020202020204" charset="100"/>
        <a:buChar char="»"/>
        <a:defRPr sz="1846" kern="1200">
          <a:solidFill>
            <a:schemeClr val="tx1"/>
          </a:solidFill>
          <a:latin typeface="+mn-lt"/>
          <a:ea typeface="+mn-ea"/>
          <a:cs typeface="+mn-cs"/>
          <a:sym typeface="Malgun Gothic" panose="020B0503020000020004" charset="-127"/>
        </a:defRPr>
      </a:lvl7pPr>
      <a:lvl8pPr marL="3165310" lvl="7" indent="-211021" algn="l" defTabSz="0" eaLnBrk="0" fontAlgn="base" latinLnBrk="0" hangingPunct="0">
        <a:lnSpc>
          <a:spcPct val="100000"/>
        </a:lnSpc>
        <a:spcBef>
          <a:spcPct val="20000"/>
        </a:spcBef>
        <a:spcAft>
          <a:spcPct val="0"/>
        </a:spcAft>
        <a:buFont typeface="Arial" panose="020B0604020202020204" charset="100"/>
        <a:buChar char="»"/>
        <a:defRPr sz="1846" kern="1200">
          <a:solidFill>
            <a:schemeClr val="tx1"/>
          </a:solidFill>
          <a:latin typeface="+mn-lt"/>
          <a:ea typeface="+mn-ea"/>
          <a:cs typeface="+mn-cs"/>
          <a:sym typeface="Malgun Gothic" panose="020B0503020000020004" charset="-127"/>
        </a:defRPr>
      </a:lvl8pPr>
      <a:lvl9pPr marL="3587351" lvl="8" indent="-211021" algn="l" defTabSz="0" eaLnBrk="0" fontAlgn="base" latinLnBrk="0" hangingPunct="0">
        <a:lnSpc>
          <a:spcPct val="100000"/>
        </a:lnSpc>
        <a:spcBef>
          <a:spcPct val="20000"/>
        </a:spcBef>
        <a:spcAft>
          <a:spcPct val="0"/>
        </a:spcAft>
        <a:buFont typeface="Arial" panose="020B0604020202020204" charset="100"/>
        <a:buChar char="»"/>
        <a:defRPr sz="1846" kern="1200">
          <a:solidFill>
            <a:schemeClr val="tx1"/>
          </a:solidFill>
          <a:latin typeface="+mn-lt"/>
          <a:ea typeface="+mn-ea"/>
          <a:cs typeface="+mn-cs"/>
          <a:sym typeface="Malgun Gothic" panose="020B0503020000020004" charset="-127"/>
        </a:defRPr>
      </a:lvl9pPr>
    </p:bodyStyle>
    <p:otherStyle>
      <a:lvl1pPr lvl="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1pPr>
      <a:lvl2pPr marL="422041" lvl="1" indent="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2pPr>
      <a:lvl3pPr marL="844083" lvl="2" indent="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3pPr>
      <a:lvl4pPr marL="1266124" lvl="3" indent="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4pPr>
      <a:lvl5pPr marL="1688165" lvl="4" indent="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5pPr>
      <a:lvl6pPr marL="2110207" lvl="5" indent="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6pPr>
      <a:lvl7pPr marL="2532248" lvl="6" indent="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7pPr>
      <a:lvl8pPr marL="2954289" lvl="7" indent="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8pPr>
      <a:lvl9pPr marL="3376331" lvl="8" indent="0" algn="l" defTabSz="844083" fontAlgn="base">
        <a:lnSpc>
          <a:spcPct val="100000"/>
        </a:lnSpc>
        <a:spcBef>
          <a:spcPct val="0"/>
        </a:spcBef>
        <a:spcAft>
          <a:spcPct val="0"/>
        </a:spcAft>
        <a:buClr>
          <a:srgbClr val="000000"/>
        </a:buClr>
        <a:buFont typeface="Arial" panose="020B0604020202020204" charset="100"/>
        <a:defRPr sz="1662"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chart" Target="../charts/chart1.xml"/><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78480"/>
            <a:ext cx="7772400" cy="2387600"/>
          </a:xfrm>
        </p:spPr>
        <p:txBody>
          <a:bodyPr>
            <a:normAutofit fontScale="90000"/>
          </a:bodyPr>
          <a:lstStyle/>
          <a:p>
            <a:r>
              <a:rPr kumimoji="1" lang="en-US" altLang="ja-JP" b="1" dirty="0"/>
              <a:t>Comparison of RFQ-Based Compact Neutron Sources </a:t>
            </a:r>
            <a:endParaRPr kumimoji="1" lang="ja-JP" altLang="en-US" b="1" dirty="0"/>
          </a:p>
        </p:txBody>
      </p:sp>
      <p:sp>
        <p:nvSpPr>
          <p:cNvPr id="3" name="サブタイトル 2"/>
          <p:cNvSpPr>
            <a:spLocks noGrp="1"/>
          </p:cNvSpPr>
          <p:nvPr>
            <p:ph type="subTitle" idx="1"/>
          </p:nvPr>
        </p:nvSpPr>
        <p:spPr/>
        <p:txBody>
          <a:bodyPr>
            <a:noAutofit/>
          </a:bodyPr>
          <a:lstStyle/>
          <a:p>
            <a:r>
              <a:rPr kumimoji="1" lang="en-US" altLang="ja-JP" sz="3600" dirty="0"/>
              <a:t>Shin-</a:t>
            </a:r>
            <a:r>
              <a:rPr kumimoji="1" lang="en-US" altLang="ja-JP" sz="3600" dirty="0" err="1"/>
              <a:t>ichi</a:t>
            </a:r>
            <a:r>
              <a:rPr kumimoji="1" lang="en-US" altLang="ja-JP" sz="3600" dirty="0"/>
              <a:t> </a:t>
            </a:r>
            <a:r>
              <a:rPr kumimoji="1" lang="en-US" altLang="ja-JP" sz="3600" dirty="0" err="1"/>
              <a:t>Kurokawa</a:t>
            </a:r>
            <a:endParaRPr kumimoji="1" lang="en-US" altLang="ja-JP" sz="3600" dirty="0"/>
          </a:p>
          <a:p>
            <a:r>
              <a:rPr lang="en-US" altLang="ja-JP" sz="3600" dirty="0" err="1"/>
              <a:t>Cosylab</a:t>
            </a:r>
            <a:r>
              <a:rPr lang="en-US" altLang="ja-JP" sz="3600" dirty="0"/>
              <a:t>/KEK</a:t>
            </a:r>
          </a:p>
          <a:p>
            <a:r>
              <a:rPr kumimoji="1" lang="en-US" altLang="ja-JP" sz="3600" dirty="0"/>
              <a:t>2017/11/05</a:t>
            </a:r>
          </a:p>
          <a:p>
            <a:r>
              <a:rPr lang="en-US" altLang="ja-JP" sz="3600" dirty="0"/>
              <a:t>Aomori,</a:t>
            </a:r>
            <a:r>
              <a:rPr lang="ja-JP" altLang="en-US" sz="3600" dirty="0"/>
              <a:t> </a:t>
            </a:r>
            <a:r>
              <a:rPr lang="en-US" altLang="ja-JP" sz="3600" dirty="0"/>
              <a:t>Japan</a:t>
            </a:r>
            <a:endParaRPr kumimoji="1" lang="en-US" altLang="ja-JP" sz="3600" dirty="0"/>
          </a:p>
        </p:txBody>
      </p:sp>
    </p:spTree>
    <p:extLst>
      <p:ext uri="{BB962C8B-B14F-4D97-AF65-F5344CB8AC3E}">
        <p14:creationId xmlns:p14="http://schemas.microsoft.com/office/powerpoint/2010/main" val="3377971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2381474656"/>
              </p:ext>
            </p:extLst>
          </p:nvPr>
        </p:nvGraphicFramePr>
        <p:xfrm>
          <a:off x="4850090" y="1459114"/>
          <a:ext cx="3831563" cy="2183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extLst>
              <p:ext uri="{D42A27DB-BD31-4B8C-83A1-F6EECF244321}">
                <p14:modId xmlns:p14="http://schemas.microsoft.com/office/powerpoint/2010/main" val="1015554241"/>
              </p:ext>
            </p:extLst>
          </p:nvPr>
        </p:nvGraphicFramePr>
        <p:xfrm>
          <a:off x="4651147" y="3785872"/>
          <a:ext cx="3989933" cy="2729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extLst/>
          </p:nvPr>
        </p:nvGraphicFramePr>
        <p:xfrm>
          <a:off x="83447" y="1382882"/>
          <a:ext cx="4410723" cy="2531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p:cNvGraphicFramePr/>
          <p:nvPr>
            <p:extLst>
              <p:ext uri="{D42A27DB-BD31-4B8C-83A1-F6EECF244321}">
                <p14:modId xmlns:p14="http://schemas.microsoft.com/office/powerpoint/2010/main" val="1108600585"/>
              </p:ext>
            </p:extLst>
          </p:nvPr>
        </p:nvGraphicFramePr>
        <p:xfrm>
          <a:off x="33399" y="3927131"/>
          <a:ext cx="4487421" cy="2729336"/>
        </p:xfrm>
        <a:graphic>
          <a:graphicData uri="http://schemas.openxmlformats.org/drawingml/2006/chart">
            <c:chart xmlns:c="http://schemas.openxmlformats.org/drawingml/2006/chart" xmlns:r="http://schemas.openxmlformats.org/officeDocument/2006/relationships" r:id="rId5"/>
          </a:graphicData>
        </a:graphic>
      </p:graphicFrame>
      <p:sp>
        <p:nvSpPr>
          <p:cNvPr id="7" name="テキスト ボックス 6"/>
          <p:cNvSpPr txBox="1"/>
          <p:nvPr/>
        </p:nvSpPr>
        <p:spPr>
          <a:xfrm>
            <a:off x="5933343" y="3499338"/>
            <a:ext cx="1306768" cy="230832"/>
          </a:xfrm>
          <a:prstGeom prst="rect">
            <a:avLst/>
          </a:prstGeom>
          <a:noFill/>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en-US" altLang="ja-JP" sz="900" b="0" i="0" u="none" strike="noStrike" kern="1200" cap="none" spc="0" normalizeH="0" baseline="0" noProof="1">
                <a:ln>
                  <a:noFill/>
                </a:ln>
                <a:solidFill>
                  <a:srgbClr val="000000"/>
                </a:solidFill>
                <a:effectLst/>
                <a:uLnTx/>
                <a:uFillTx/>
                <a:latin typeface="Times New Roman" panose="02020603050405020304" pitchFamily="2" charset="0"/>
                <a:ea typeface="ＭＳ Ｐゴシック" panose="020B0600070205080204" charset="-128"/>
                <a:cs typeface="Times New Roman" panose="02020603050405020304" pitchFamily="2" charset="0"/>
              </a:rPr>
              <a:t>Neutron  energy  (MeV)</a:t>
            </a:r>
            <a:endParaRPr kumimoji="0" lang="ja-JP" altLang="ja-JP" sz="900" b="0" i="0" u="none" strike="noStrike" kern="1200" cap="none" spc="0" normalizeH="0" baseline="0" noProof="1">
              <a:ln>
                <a:noFill/>
              </a:ln>
              <a:solidFill>
                <a:srgbClr val="000000"/>
              </a:solidFill>
              <a:effectLst/>
              <a:uLnTx/>
              <a:uFillTx/>
              <a:latin typeface="Times New Roman" panose="02020603050405020304" pitchFamily="2" charset="0"/>
              <a:ea typeface="ＭＳ Ｐゴシック" panose="020B0600070205080204" pitchFamily="50" charset="-128"/>
              <a:cs typeface="Times New Roman" panose="02020603050405020304" pitchFamily="2" charset="0"/>
            </a:endParaRPr>
          </a:p>
        </p:txBody>
      </p:sp>
      <p:sp>
        <p:nvSpPr>
          <p:cNvPr id="8" name="テキスト ボックス 7"/>
          <p:cNvSpPr txBox="1"/>
          <p:nvPr/>
        </p:nvSpPr>
        <p:spPr>
          <a:xfrm>
            <a:off x="5945066" y="5783873"/>
            <a:ext cx="1306768" cy="230832"/>
          </a:xfrm>
          <a:prstGeom prst="rect">
            <a:avLst/>
          </a:prstGeom>
          <a:noFill/>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en-US" altLang="ja-JP" sz="900" b="0" i="0" u="none" strike="noStrike" kern="1200" cap="none" spc="0" normalizeH="0" baseline="0" noProof="1">
                <a:ln>
                  <a:noFill/>
                </a:ln>
                <a:solidFill>
                  <a:srgbClr val="000000"/>
                </a:solidFill>
                <a:effectLst/>
                <a:uLnTx/>
                <a:uFillTx/>
                <a:latin typeface="Times New Roman" panose="02020603050405020304" pitchFamily="2" charset="0"/>
                <a:ea typeface="ＭＳ Ｐゴシック" panose="020B0600070205080204" charset="-128"/>
                <a:cs typeface="Times New Roman" panose="02020603050405020304" pitchFamily="2" charset="0"/>
              </a:rPr>
              <a:t>Neutron  energy  (MeV)</a:t>
            </a:r>
            <a:endParaRPr kumimoji="0" lang="ja-JP" altLang="ja-JP" sz="900" b="0" i="0" u="none" strike="noStrike" kern="1200" cap="none" spc="0" normalizeH="0" baseline="0" noProof="1">
              <a:ln>
                <a:noFill/>
              </a:ln>
              <a:solidFill>
                <a:srgbClr val="000000"/>
              </a:solidFill>
              <a:effectLst/>
              <a:uLnTx/>
              <a:uFillTx/>
              <a:latin typeface="Times New Roman" panose="02020603050405020304" pitchFamily="2" charset="0"/>
              <a:ea typeface="ＭＳ Ｐゴシック" panose="020B0600070205080204" pitchFamily="50" charset="-128"/>
              <a:cs typeface="Times New Roman" panose="02020603050405020304" pitchFamily="2" charset="0"/>
            </a:endParaRPr>
          </a:p>
        </p:txBody>
      </p:sp>
      <p:sp>
        <p:nvSpPr>
          <p:cNvPr id="9" name="円/楕円 8"/>
          <p:cNvSpPr/>
          <p:nvPr/>
        </p:nvSpPr>
        <p:spPr>
          <a:xfrm>
            <a:off x="860182" y="1459523"/>
            <a:ext cx="1679331" cy="958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352" b="0" i="0" u="none" strike="noStrike" kern="1200" cap="none" spc="0" normalizeH="0" baseline="0" noProof="1">
              <a:ln>
                <a:noFill/>
              </a:ln>
              <a:solidFill>
                <a:srgbClr val="FFFFFF"/>
              </a:solidFill>
              <a:effectLst/>
              <a:uLnTx/>
              <a:uFillTx/>
              <a:latin typeface="Calibri"/>
              <a:ea typeface="ＭＳ Ｐゴシック"/>
              <a:cs typeface="+mn-cs"/>
            </a:endParaRPr>
          </a:p>
        </p:txBody>
      </p:sp>
      <p:sp>
        <p:nvSpPr>
          <p:cNvPr id="10" name="円/楕円 9"/>
          <p:cNvSpPr/>
          <p:nvPr/>
        </p:nvSpPr>
        <p:spPr>
          <a:xfrm>
            <a:off x="822081" y="4006362"/>
            <a:ext cx="914400" cy="1126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1" lang="ja-JP" altLang="en-US" sz="1352" b="0" i="0" u="none" strike="noStrike" kern="1200" cap="none" spc="0" normalizeH="0" baseline="0" noProof="1">
              <a:ln>
                <a:noFill/>
              </a:ln>
              <a:solidFill>
                <a:srgbClr val="FFFFFF"/>
              </a:solidFill>
              <a:effectLst/>
              <a:uLnTx/>
              <a:uFillTx/>
              <a:latin typeface="Calibri"/>
              <a:ea typeface="ＭＳ Ｐゴシック"/>
              <a:cs typeface="+mn-cs"/>
            </a:endParaRPr>
          </a:p>
        </p:txBody>
      </p:sp>
      <p:sp>
        <p:nvSpPr>
          <p:cNvPr id="11" name="テキスト ボックス 10"/>
          <p:cNvSpPr txBox="1"/>
          <p:nvPr/>
        </p:nvSpPr>
        <p:spPr>
          <a:xfrm>
            <a:off x="3364523" y="914400"/>
            <a:ext cx="2719527" cy="369332"/>
          </a:xfrm>
          <a:prstGeom prst="rect">
            <a:avLst/>
          </a:prstGeom>
          <a:noFill/>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1">
                <a:ln>
                  <a:noFill/>
                </a:ln>
                <a:solidFill>
                  <a:srgbClr val="000000"/>
                </a:solidFill>
                <a:effectLst/>
                <a:uLnTx/>
                <a:uFillTx/>
                <a:latin typeface="Arial" panose="020B0604020202020204" charset="100"/>
                <a:ea typeface="ＭＳ Ｐゴシック" panose="020B0600070205080204" charset="-128"/>
                <a:cs typeface="+mn-ea"/>
              </a:rPr>
              <a:t>Various production angle</a:t>
            </a:r>
            <a:endParaRPr kumimoji="1" lang="ja-JP" altLang="en-US" sz="1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p:cNvSpPr txBox="1"/>
          <p:nvPr/>
        </p:nvSpPr>
        <p:spPr>
          <a:xfrm>
            <a:off x="3287790" y="3773764"/>
            <a:ext cx="1233030" cy="300403"/>
          </a:xfrm>
          <a:prstGeom prst="rect">
            <a:avLst/>
          </a:prstGeom>
          <a:solidFill>
            <a:schemeClr val="accent6">
              <a:lumMod val="40000"/>
              <a:lumOff val="60000"/>
            </a:schemeClr>
          </a:solidFill>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352" b="0" i="0" u="none" strike="noStrike" kern="1200" cap="none" spc="0" normalizeH="0" baseline="0" noProof="1">
                <a:ln>
                  <a:noFill/>
                </a:ln>
                <a:solidFill>
                  <a:srgbClr val="000000"/>
                </a:solidFill>
                <a:effectLst/>
                <a:uLnTx/>
                <a:uFillTx/>
                <a:latin typeface="Arial" panose="020B0604020202020204" charset="100"/>
                <a:ea typeface="ＭＳ Ｐゴシック" panose="020B0600070205080204" charset="-128"/>
                <a:cs typeface="+mn-ea"/>
              </a:rPr>
              <a:t>Lithium target</a:t>
            </a:r>
            <a:endParaRPr kumimoji="1" lang="ja-JP" altLang="en-US" sz="1352"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 name="テキスト ボックス 12"/>
          <p:cNvSpPr txBox="1"/>
          <p:nvPr/>
        </p:nvSpPr>
        <p:spPr>
          <a:xfrm flipH="1">
            <a:off x="7485533" y="3560875"/>
            <a:ext cx="1505584" cy="300403"/>
          </a:xfrm>
          <a:prstGeom prst="rect">
            <a:avLst/>
          </a:prstGeom>
          <a:solidFill>
            <a:schemeClr val="accent6">
              <a:lumMod val="40000"/>
              <a:lumOff val="60000"/>
            </a:schemeClr>
          </a:solidFill>
        </p:spPr>
        <p:txBody>
          <a:bodyPr wrap="squar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en-US" altLang="ja-JP" sz="1352" b="0" i="0" u="none" strike="noStrike" kern="1200" cap="none" spc="0" normalizeH="0" baseline="0" noProof="1">
                <a:ln>
                  <a:noFill/>
                </a:ln>
                <a:solidFill>
                  <a:srgbClr val="000000"/>
                </a:solidFill>
                <a:effectLst/>
                <a:uLnTx/>
                <a:uFillTx/>
                <a:latin typeface="Arial" panose="020B0604020202020204" charset="100"/>
                <a:ea typeface="ＭＳ Ｐゴシック" panose="020B0600070205080204" charset="-128"/>
                <a:cs typeface="+mn-ea"/>
              </a:rPr>
              <a:t>Beryllium</a:t>
            </a:r>
            <a:r>
              <a:rPr kumimoji="1" lang="en-US" altLang="ja-JP" sz="1352" b="0" i="0" u="none" strike="noStrike" kern="1200" cap="none" spc="0" normalizeH="0" baseline="0" noProof="1">
                <a:ln>
                  <a:noFill/>
                </a:ln>
                <a:solidFill>
                  <a:srgbClr val="000000"/>
                </a:solidFill>
                <a:effectLst/>
                <a:uLnTx/>
                <a:uFillTx/>
                <a:latin typeface="Arial" panose="020B0604020202020204" charset="100"/>
                <a:ea typeface="ＭＳ Ｐゴシック" panose="020B0600070205080204" charset="-128"/>
                <a:cs typeface="+mn-ea"/>
              </a:rPr>
              <a:t> target</a:t>
            </a:r>
            <a:endParaRPr kumimoji="1" lang="ja-JP" altLang="en-US" sz="1352"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テキスト ボックス 13"/>
          <p:cNvSpPr txBox="1"/>
          <p:nvPr/>
        </p:nvSpPr>
        <p:spPr>
          <a:xfrm>
            <a:off x="1043354" y="2406162"/>
            <a:ext cx="1223412" cy="508473"/>
          </a:xfrm>
          <a:prstGeom prst="rect">
            <a:avLst/>
          </a:prstGeom>
          <a:noFill/>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1352" b="1" i="0" u="none" strike="noStrike" kern="1200" cap="none" spc="0" normalizeH="0" baseline="0" noProof="1">
                <a:ln>
                  <a:noFill/>
                </a:ln>
                <a:solidFill>
                  <a:srgbClr val="FF0000"/>
                </a:solidFill>
                <a:effectLst/>
                <a:uLnTx/>
                <a:uFillTx/>
                <a:latin typeface="Arial" panose="020B0604020202020204" charset="100"/>
                <a:ea typeface="ＭＳ Ｐゴシック" panose="020B0600070205080204" charset="-128"/>
                <a:cs typeface="+mn-ea"/>
              </a:rPr>
              <a:t>Low neutron</a:t>
            </a:r>
            <a:endParaRPr kumimoji="1" lang="en-US" altLang="ja-JP" sz="1352" b="1" i="0" u="none" strike="noStrike" kern="1200" cap="none" spc="0" normalizeH="0" baseline="0" noProof="1">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0" lang="en-US" altLang="ja-JP" sz="1352" b="1" i="0" u="none" strike="noStrike" kern="1200" cap="none" spc="0" normalizeH="0" baseline="0" noProof="1">
                <a:ln>
                  <a:noFill/>
                </a:ln>
                <a:solidFill>
                  <a:srgbClr val="FF0000"/>
                </a:solidFill>
                <a:effectLst/>
                <a:uLnTx/>
                <a:uFillTx/>
                <a:latin typeface="Arial" panose="020B0604020202020204" charset="100"/>
                <a:ea typeface="ＭＳ Ｐゴシック" panose="020B0600070205080204" charset="-128"/>
                <a:cs typeface="+mn-ea"/>
              </a:rPr>
              <a:t>energy</a:t>
            </a:r>
            <a:endParaRPr kumimoji="1" lang="ja-JP" altLang="en-US" sz="1352" b="1" i="0" u="none" strike="noStrike" kern="1200" cap="none" spc="0" normalizeH="0" baseline="0" noProof="1">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5" name="テキスト ボックス 14"/>
          <p:cNvSpPr txBox="1"/>
          <p:nvPr/>
        </p:nvSpPr>
        <p:spPr>
          <a:xfrm>
            <a:off x="1789781" y="3863109"/>
            <a:ext cx="1367682" cy="300403"/>
          </a:xfrm>
          <a:prstGeom prst="rect">
            <a:avLst/>
          </a:prstGeom>
          <a:noFill/>
        </p:spPr>
        <p:txBody>
          <a:bodyPr wrap="none">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en-US" altLang="ja-JP" sz="1352" b="1" i="0" u="none" strike="noStrike" kern="1200" cap="none" spc="0" normalizeH="0" baseline="0" noProof="1">
                <a:ln>
                  <a:noFill/>
                </a:ln>
                <a:solidFill>
                  <a:srgbClr val="FF0000"/>
                </a:solidFill>
                <a:effectLst/>
                <a:uLnTx/>
                <a:uFillTx/>
                <a:latin typeface="Arial" panose="020B0604020202020204" charset="100"/>
                <a:ea typeface="ＭＳ Ｐゴシック" panose="020B0600070205080204" charset="-128"/>
                <a:cs typeface="+mn-ea"/>
              </a:rPr>
              <a:t>Forward angle</a:t>
            </a:r>
            <a:endParaRPr kumimoji="1" lang="en-US" altLang="ja-JP" sz="1352" b="1" i="0" u="none" strike="noStrike" kern="1200" cap="none" spc="0" normalizeH="0" baseline="0" noProof="1">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cxnSp>
        <p:nvCxnSpPr>
          <p:cNvPr id="17" name="直線コネクタ 16"/>
          <p:cNvCxnSpPr/>
          <p:nvPr/>
        </p:nvCxnSpPr>
        <p:spPr>
          <a:xfrm>
            <a:off x="4520820" y="1577109"/>
            <a:ext cx="0" cy="457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759" name="Text Box 572"/>
          <p:cNvSpPr>
            <a:spLocks noChangeArrowheads="1"/>
          </p:cNvSpPr>
          <p:nvPr/>
        </p:nvSpPr>
        <p:spPr bwMode="auto">
          <a:xfrm>
            <a:off x="854320" y="307731"/>
            <a:ext cx="7554057" cy="498231"/>
          </a:xfrm>
          <a:prstGeom prst="rect">
            <a:avLst/>
          </a:prstGeom>
          <a:gradFill rotWithShape="0">
            <a:gsLst>
              <a:gs pos="0">
                <a:srgbClr val="4D4D4D"/>
              </a:gs>
              <a:gs pos="50000">
                <a:srgbClr val="FFFFFF"/>
              </a:gs>
              <a:gs pos="100000">
                <a:srgbClr val="4D4D4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tIns="66235" bIns="66235" anchor="ctr"/>
          <a:lstStyle>
            <a:lvl1pPr>
              <a:defRPr>
                <a:solidFill>
                  <a:schemeClr val="tx1"/>
                </a:solidFill>
                <a:latin typeface="Arial" panose="020B0604020202020204" pitchFamily="34" charset="0"/>
                <a:ea typeface="ＭＳ Ｐゴシック" panose="020B0600070205080204" pitchFamily="50" charset="-128"/>
              </a:defRPr>
            </a:lvl1pPr>
            <a:lvl2pPr>
              <a:defRPr>
                <a:solidFill>
                  <a:schemeClr val="tx1"/>
                </a:solidFill>
                <a:latin typeface="Arial" panose="020B0604020202020204" pitchFamily="34" charset="0"/>
                <a:ea typeface="ＭＳ Ｐゴシック" panose="020B0600070205080204" pitchFamily="50" charset="-128"/>
              </a:defRPr>
            </a:lvl2pPr>
            <a:lvl3pPr>
              <a:defRPr>
                <a:solidFill>
                  <a:schemeClr val="tx1"/>
                </a:solidFill>
                <a:latin typeface="Arial" panose="020B0604020202020204" pitchFamily="34" charset="0"/>
                <a:ea typeface="ＭＳ Ｐゴシック" panose="020B0600070205080204" pitchFamily="50" charset="-128"/>
              </a:defRPr>
            </a:lvl3pPr>
            <a:lvl4pPr>
              <a:defRPr>
                <a:solidFill>
                  <a:schemeClr val="tx1"/>
                </a:solidFill>
                <a:latin typeface="Arial" panose="020B0604020202020204" pitchFamily="34" charset="0"/>
                <a:ea typeface="ＭＳ Ｐゴシック" panose="020B0600070205080204" pitchFamily="50" charset="-128"/>
              </a:defRPr>
            </a:lvl4pPr>
            <a:lvl5pPr>
              <a:defRPr>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US" altLang="en-US" sz="2954" b="1" i="0" u="none" strike="noStrike" kern="1200" cap="none" spc="0" normalizeH="0" baseline="0" noProof="0">
                <a:ln>
                  <a:noFill/>
                </a:ln>
                <a:solidFill>
                  <a:srgbClr val="000000"/>
                </a:solidFill>
                <a:effectLst/>
                <a:uLnTx/>
                <a:uFillTx/>
                <a:latin typeface="Calibri" panose="020F0502020204030204" pitchFamily="34" charset="0"/>
                <a:ea typeface="ＭＳ ゴシック" panose="020B0609070205080204" pitchFamily="49" charset="-128"/>
                <a:cs typeface="+mn-cs"/>
                <a:sym typeface="ＭＳ Ｐゴシック" panose="020B0600070205080204" pitchFamily="50" charset="-128"/>
              </a:rPr>
              <a:t>NEUTRON ENERGY SPECTRUM </a:t>
            </a:r>
          </a:p>
        </p:txBody>
      </p:sp>
      <p:sp>
        <p:nvSpPr>
          <p:cNvPr id="31760" name="テキストボックス 4098"/>
          <p:cNvSpPr txBox="1">
            <a:spLocks noChangeArrowheads="1"/>
          </p:cNvSpPr>
          <p:nvPr/>
        </p:nvSpPr>
        <p:spPr bwMode="auto">
          <a:xfrm>
            <a:off x="8829696" y="274028"/>
            <a:ext cx="271056" cy="161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411" tIns="16412" rIns="33411" bIns="16412">
            <a:spAutoFit/>
          </a:bodyPr>
          <a:lstStyle>
            <a:lvl1pPr>
              <a:defRPr>
                <a:solidFill>
                  <a:schemeClr val="tx1"/>
                </a:solidFill>
                <a:latin typeface="Arial" panose="020B0604020202020204" pitchFamily="34" charset="0"/>
                <a:ea typeface="ＭＳ Ｐゴシック" panose="020B0600070205080204" pitchFamily="50" charset="-128"/>
              </a:defRPr>
            </a:lvl1pPr>
            <a:lvl2pPr>
              <a:defRPr>
                <a:solidFill>
                  <a:schemeClr val="tx1"/>
                </a:solidFill>
                <a:latin typeface="Arial" panose="020B0604020202020204" pitchFamily="34" charset="0"/>
                <a:ea typeface="ＭＳ Ｐゴシック" panose="020B0600070205080204" pitchFamily="50" charset="-128"/>
              </a:defRPr>
            </a:lvl2pPr>
            <a:lvl3pPr>
              <a:defRPr>
                <a:solidFill>
                  <a:schemeClr val="tx1"/>
                </a:solidFill>
                <a:latin typeface="Arial" panose="020B0604020202020204" pitchFamily="34" charset="0"/>
                <a:ea typeface="ＭＳ Ｐゴシック" panose="020B0600070205080204" pitchFamily="50" charset="-128"/>
              </a:defRPr>
            </a:lvl3pPr>
            <a:lvl4pPr>
              <a:defRPr>
                <a:solidFill>
                  <a:schemeClr val="tx1"/>
                </a:solidFill>
                <a:latin typeface="Arial" panose="020B0604020202020204" pitchFamily="34" charset="0"/>
                <a:ea typeface="ＭＳ Ｐゴシック" panose="020B0600070205080204" pitchFamily="50" charset="-128"/>
              </a:defRPr>
            </a:lvl4pPr>
            <a:lvl5pPr>
              <a:defRPr>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831"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mn-cs"/>
              </a:rPr>
              <a:t>OIST</a:t>
            </a:r>
          </a:p>
        </p:txBody>
      </p:sp>
      <p:sp>
        <p:nvSpPr>
          <p:cNvPr id="31761" name="テキストボックス 4098"/>
          <p:cNvSpPr txBox="1">
            <a:spLocks noChangeArrowheads="1"/>
          </p:cNvSpPr>
          <p:nvPr/>
        </p:nvSpPr>
        <p:spPr bwMode="auto">
          <a:xfrm>
            <a:off x="34672" y="269631"/>
            <a:ext cx="453799" cy="1610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3411" tIns="16412" rIns="33411" bIns="16412">
            <a:spAutoFit/>
          </a:bodyPr>
          <a:lstStyle>
            <a:lvl1pPr>
              <a:defRPr>
                <a:solidFill>
                  <a:schemeClr val="tx1"/>
                </a:solidFill>
                <a:latin typeface="Arial" panose="020B0604020202020204" pitchFamily="34" charset="0"/>
                <a:ea typeface="ＭＳ Ｐゴシック" panose="020B0600070205080204" pitchFamily="50" charset="-128"/>
              </a:defRPr>
            </a:lvl1pPr>
            <a:lvl2pPr>
              <a:defRPr>
                <a:solidFill>
                  <a:schemeClr val="tx1"/>
                </a:solidFill>
                <a:latin typeface="Arial" panose="020B0604020202020204" pitchFamily="34" charset="0"/>
                <a:ea typeface="ＭＳ Ｐゴシック" panose="020B0600070205080204" pitchFamily="50" charset="-128"/>
              </a:defRPr>
            </a:lvl2pPr>
            <a:lvl3pPr>
              <a:defRPr>
                <a:solidFill>
                  <a:schemeClr val="tx1"/>
                </a:solidFill>
                <a:latin typeface="Arial" panose="020B0604020202020204" pitchFamily="34" charset="0"/>
                <a:ea typeface="ＭＳ Ｐゴシック" panose="020B0600070205080204" pitchFamily="50" charset="-128"/>
              </a:defRPr>
            </a:lvl3pPr>
            <a:lvl4pPr>
              <a:defRPr>
                <a:solidFill>
                  <a:schemeClr val="tx1"/>
                </a:solidFill>
                <a:latin typeface="Arial" panose="020B0604020202020204" pitchFamily="34" charset="0"/>
                <a:ea typeface="ＭＳ Ｐゴシック" panose="020B0600070205080204" pitchFamily="50" charset="-128"/>
              </a:defRPr>
            </a:lvl4pPr>
            <a:lvl5pPr>
              <a:defRPr>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en-US" altLang="ja-JP" sz="831" b="1" i="0" u="none" strike="noStrike" kern="1200" cap="none" spc="0" normalizeH="0" baseline="0" noProof="0">
                <a:ln>
                  <a:noFill/>
                </a:ln>
                <a:solidFill>
                  <a:srgbClr val="FFFFFF"/>
                </a:solidFill>
                <a:effectLst/>
                <a:uLnTx/>
                <a:uFillTx/>
                <a:latin typeface="Calibri" panose="020F0502020204030204" pitchFamily="34" charset="0"/>
                <a:ea typeface="メイリオ" panose="020B0604030504040204" pitchFamily="50" charset="-128"/>
                <a:cs typeface="+mn-cs"/>
              </a:rPr>
              <a:t>ICABU16</a:t>
            </a:r>
          </a:p>
        </p:txBody>
      </p:sp>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126" y="1314239"/>
            <a:ext cx="1249757" cy="1334282"/>
          </a:xfrm>
          <a:prstGeom prst="rect">
            <a:avLst/>
          </a:prstGeom>
        </p:spPr>
      </p:pic>
      <p:sp>
        <p:nvSpPr>
          <p:cNvPr id="18" name="テキスト ボックス 17"/>
          <p:cNvSpPr txBox="1"/>
          <p:nvPr/>
        </p:nvSpPr>
        <p:spPr>
          <a:xfrm>
            <a:off x="6355080" y="4141623"/>
            <a:ext cx="1216295" cy="307777"/>
          </a:xfrm>
          <a:prstGeom prst="rect">
            <a:avLst/>
          </a:prstGeom>
          <a:noFill/>
          <a:ln w="9525">
            <a:noFill/>
          </a:ln>
        </p:spPr>
        <p:txBody>
          <a:bodyPr wrap="none" rtlCol="0" anchor="t">
            <a:spAutoFit/>
          </a:bodyPr>
          <a:lstStyle/>
          <a:p>
            <a:pPr indent="0"/>
            <a:r>
              <a:rPr kumimoji="1" lang="en-US" altLang="ja-JP" sz="1400" b="1" dirty="0">
                <a:ea typeface="ＭＳ Ｐゴシック" panose="020B0600070205080204" charset="-128"/>
              </a:rPr>
              <a:t>8 MeV Proton</a:t>
            </a:r>
            <a:endParaRPr kumimoji="1" lang="ja-JP" altLang="en-US" sz="1400" b="1" dirty="0">
              <a:ea typeface="ＭＳ Ｐゴシック" panose="020B0600070205080204" charset="-128"/>
            </a:endParaRPr>
          </a:p>
        </p:txBody>
      </p:sp>
      <p:sp>
        <p:nvSpPr>
          <p:cNvPr id="21" name="テキスト ボックス 20"/>
          <p:cNvSpPr txBox="1"/>
          <p:nvPr/>
        </p:nvSpPr>
        <p:spPr>
          <a:xfrm>
            <a:off x="4620733" y="2679224"/>
            <a:ext cx="369332" cy="2242217"/>
          </a:xfrm>
          <a:prstGeom prst="rect">
            <a:avLst/>
          </a:prstGeom>
          <a:noFill/>
          <a:ln w="9525">
            <a:noFill/>
          </a:ln>
        </p:spPr>
        <p:txBody>
          <a:bodyPr vert="vert270" wrap="none" rtlCol="0" anchor="t">
            <a:spAutoFit/>
          </a:bodyPr>
          <a:lstStyle/>
          <a:p>
            <a:pPr indent="0"/>
            <a:r>
              <a:rPr kumimoji="1" lang="en-US" altLang="ja-JP" sz="1200" b="1" dirty="0">
                <a:latin typeface="Times New Roman" panose="02020603050405020304" pitchFamily="18" charset="0"/>
                <a:ea typeface="ＭＳ Ｐゴシック" panose="020B0600070205080204" charset="-128"/>
                <a:cs typeface="Times New Roman" panose="02020603050405020304" pitchFamily="18" charset="0"/>
              </a:rPr>
              <a:t>Neutron Yield (n/mA/sec/</a:t>
            </a:r>
            <a:r>
              <a:rPr kumimoji="1" lang="en-US" altLang="ja-JP" sz="1200" b="1" dirty="0" err="1">
                <a:latin typeface="Times New Roman" panose="02020603050405020304" pitchFamily="18" charset="0"/>
                <a:ea typeface="ＭＳ Ｐゴシック" panose="020B0600070205080204" charset="-128"/>
                <a:cs typeface="Times New Roman" panose="02020603050405020304" pitchFamily="18" charset="0"/>
              </a:rPr>
              <a:t>sr</a:t>
            </a:r>
            <a:r>
              <a:rPr kumimoji="1" lang="en-US" altLang="ja-JP" sz="1200" b="1" dirty="0">
                <a:latin typeface="Times New Roman" panose="02020603050405020304" pitchFamily="18" charset="0"/>
                <a:ea typeface="ＭＳ Ｐゴシック" panose="020B0600070205080204" charset="-128"/>
                <a:cs typeface="Times New Roman" panose="02020603050405020304" pitchFamily="18" charset="0"/>
              </a:rPr>
              <a:t>/</a:t>
            </a:r>
            <a:r>
              <a:rPr kumimoji="1" lang="en-US" altLang="ja-JP" sz="1200" b="1" dirty="0" err="1">
                <a:latin typeface="Times New Roman" panose="02020603050405020304" pitchFamily="18" charset="0"/>
                <a:ea typeface="ＭＳ Ｐゴシック" panose="020B0600070205080204" charset="-128"/>
                <a:cs typeface="Times New Roman" panose="02020603050405020304" pitchFamily="18" charset="0"/>
              </a:rPr>
              <a:t>keV</a:t>
            </a:r>
            <a:r>
              <a:rPr kumimoji="1" lang="en-US" altLang="ja-JP" sz="1200" b="1" dirty="0">
                <a:latin typeface="Times New Roman" panose="02020603050405020304" pitchFamily="18" charset="0"/>
                <a:ea typeface="ＭＳ Ｐゴシック" panose="020B0600070205080204" charset="-128"/>
                <a:cs typeface="Times New Roman" panose="02020603050405020304" pitchFamily="18" charset="0"/>
              </a:rPr>
              <a:t>)</a:t>
            </a:r>
            <a:endParaRPr kumimoji="1" lang="ja-JP" altLang="en-US" sz="1200" b="1" dirty="0">
              <a:latin typeface="Times New Roman" panose="02020603050405020304" pitchFamily="18" charset="0"/>
              <a:ea typeface="ＭＳ Ｐゴシック" panose="020B0600070205080204" charset="-128"/>
              <a:cs typeface="Times New Roman" panose="02020603050405020304" pitchFamily="18" charset="0"/>
            </a:endParaRPr>
          </a:p>
        </p:txBody>
      </p:sp>
      <p:graphicFrame>
        <p:nvGraphicFramePr>
          <p:cNvPr id="25" name="グラフ 24"/>
          <p:cNvGraphicFramePr/>
          <p:nvPr>
            <p:extLst>
              <p:ext uri="{D42A27DB-BD31-4B8C-83A1-F6EECF244321}">
                <p14:modId xmlns:p14="http://schemas.microsoft.com/office/powerpoint/2010/main" val="4274624848"/>
              </p:ext>
            </p:extLst>
          </p:nvPr>
        </p:nvGraphicFramePr>
        <p:xfrm>
          <a:off x="4651147" y="3800333"/>
          <a:ext cx="3989933" cy="272922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9701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2895A5-DAF2-4A38-9D8A-A52D30968699}"/>
              </a:ext>
            </a:extLst>
          </p:cNvPr>
          <p:cNvSpPr>
            <a:spLocks noGrp="1"/>
          </p:cNvSpPr>
          <p:nvPr>
            <p:ph type="title"/>
          </p:nvPr>
        </p:nvSpPr>
        <p:spPr/>
        <p:txBody>
          <a:bodyPr/>
          <a:lstStyle/>
          <a:p>
            <a:r>
              <a:rPr kumimoji="1" lang="en-US" altLang="ja-JP" dirty="0"/>
              <a:t>Selection of Target Material</a:t>
            </a:r>
            <a:endParaRPr kumimoji="1" lang="ja-JP" altLang="en-US" dirty="0"/>
          </a:p>
        </p:txBody>
      </p:sp>
      <p:sp>
        <p:nvSpPr>
          <p:cNvPr id="3" name="コンテンツ プレースホルダー 2">
            <a:extLst>
              <a:ext uri="{FF2B5EF4-FFF2-40B4-BE49-F238E27FC236}">
                <a16:creationId xmlns:a16="http://schemas.microsoft.com/office/drawing/2014/main" id="{AE9761F0-B20F-47BE-8347-BB1B10B73E20}"/>
              </a:ext>
            </a:extLst>
          </p:cNvPr>
          <p:cNvSpPr>
            <a:spLocks noGrp="1"/>
          </p:cNvSpPr>
          <p:nvPr>
            <p:ph idx="1"/>
          </p:nvPr>
        </p:nvSpPr>
        <p:spPr>
          <a:xfrm>
            <a:off x="457200" y="1316115"/>
            <a:ext cx="8229600" cy="4525963"/>
          </a:xfrm>
        </p:spPr>
        <p:txBody>
          <a:bodyPr/>
          <a:lstStyle/>
          <a:p>
            <a:r>
              <a:rPr kumimoji="1" lang="en-US" altLang="ja-JP" dirty="0"/>
              <a:t>Li(</a:t>
            </a:r>
            <a:r>
              <a:rPr kumimoji="1" lang="en-US" altLang="ja-JP" dirty="0" err="1"/>
              <a:t>p,n</a:t>
            </a:r>
            <a:r>
              <a:rPr kumimoji="1" lang="en-US" altLang="ja-JP" dirty="0"/>
              <a:t>)Be reaction seams quite attractive; however,  Li target is rather difficult to make, especially, for high current incident beam.</a:t>
            </a:r>
            <a:br>
              <a:rPr kumimoji="1" lang="en-US" altLang="ja-JP" dirty="0"/>
            </a:br>
            <a:endParaRPr kumimoji="1" lang="en-US" altLang="ja-JP" dirty="0"/>
          </a:p>
          <a:p>
            <a:r>
              <a:rPr kumimoji="1" lang="en-US" altLang="ja-JP" dirty="0"/>
              <a:t>Also Li changes to radio active Be7 by Li(</a:t>
            </a:r>
            <a:r>
              <a:rPr kumimoji="1" lang="en-US" altLang="ja-JP" dirty="0" err="1"/>
              <a:t>p,n</a:t>
            </a:r>
            <a:r>
              <a:rPr kumimoji="1" lang="en-US" altLang="ja-JP" dirty="0"/>
              <a:t>)Be7 reaction, and the half lifetime of ~50 days of Be7 becomes an issue.</a:t>
            </a:r>
            <a:br>
              <a:rPr kumimoji="1" lang="en-US" altLang="ja-JP" dirty="0"/>
            </a:br>
            <a:endParaRPr kumimoji="1" lang="en-US" altLang="ja-JP" dirty="0"/>
          </a:p>
          <a:p>
            <a:r>
              <a:rPr kumimoji="1" lang="en-US" altLang="ja-JP" dirty="0"/>
              <a:t>It is worthwhile to think about the use of Be target, impinged not by proton but by deuteron. </a:t>
            </a:r>
            <a:endParaRPr kumimoji="1" lang="ja-JP" altLang="en-US" dirty="0"/>
          </a:p>
        </p:txBody>
      </p:sp>
    </p:spTree>
    <p:extLst>
      <p:ext uri="{BB962C8B-B14F-4D97-AF65-F5344CB8AC3E}">
        <p14:creationId xmlns:p14="http://schemas.microsoft.com/office/powerpoint/2010/main" val="9817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510" y="777240"/>
            <a:ext cx="8027670" cy="4693920"/>
          </a:xfrm>
        </p:spPr>
        <p:txBody>
          <a:bodyPr>
            <a:normAutofit fontScale="90000"/>
          </a:bodyPr>
          <a:lstStyle/>
          <a:p>
            <a:pPr algn="ctr"/>
            <a:br>
              <a:rPr lang="en-US" altLang="ja-JP" sz="4000" dirty="0">
                <a:latin typeface="Arial" panose="020B0604020202020204" pitchFamily="34" charset="0"/>
                <a:cs typeface="Arial" panose="020B0604020202020204" pitchFamily="34" charset="0"/>
              </a:rPr>
            </a:br>
            <a:br>
              <a:rPr lang="en-US" altLang="ja-JP" sz="4000" dirty="0">
                <a:latin typeface="Arial" panose="020B0604020202020204" pitchFamily="34" charset="0"/>
                <a:cs typeface="Arial" panose="020B0604020202020204" pitchFamily="34" charset="0"/>
              </a:rPr>
            </a:br>
            <a:r>
              <a:rPr lang="en-US" altLang="ja-JP" sz="4000" dirty="0">
                <a:latin typeface="Arial" panose="020B0604020202020204" pitchFamily="34" charset="0"/>
                <a:cs typeface="Arial" panose="020B0604020202020204" pitchFamily="34" charset="0"/>
              </a:rPr>
              <a:t>Compact Neutron Sources</a:t>
            </a:r>
            <a:br>
              <a:rPr lang="en-US" altLang="ja-JP" sz="4000" dirty="0">
                <a:latin typeface="Arial" panose="020B0604020202020204" pitchFamily="34" charset="0"/>
                <a:cs typeface="Arial" panose="020B0604020202020204" pitchFamily="34" charset="0"/>
              </a:rPr>
            </a:br>
            <a:r>
              <a:rPr lang="en-US" altLang="ja-JP" sz="4000" dirty="0">
                <a:latin typeface="Arial" panose="020B0604020202020204" pitchFamily="34" charset="0"/>
                <a:cs typeface="Arial" panose="020B0604020202020204" pitchFamily="34" charset="0"/>
              </a:rPr>
              <a:t> with Low-Energy Deuterons onto Be Target</a:t>
            </a:r>
            <a:br>
              <a:rPr lang="en-US" altLang="ja-JP" sz="4500" dirty="0">
                <a:latin typeface="Arial" panose="020B0604020202020204" pitchFamily="34" charset="0"/>
                <a:cs typeface="Arial" panose="020B0604020202020204" pitchFamily="34" charset="0"/>
              </a:rPr>
            </a:br>
            <a:br>
              <a:rPr lang="en-US" altLang="ja-JP" sz="4500" dirty="0">
                <a:latin typeface="Arial" panose="020B0604020202020204" pitchFamily="34" charset="0"/>
                <a:cs typeface="Arial" panose="020B0604020202020204" pitchFamily="34" charset="0"/>
              </a:rPr>
            </a:br>
            <a:r>
              <a:rPr lang="en-US" altLang="ja-JP" sz="3600" dirty="0">
                <a:latin typeface="Arial" panose="020B0604020202020204" pitchFamily="34" charset="0"/>
                <a:cs typeface="Arial" panose="020B0604020202020204" pitchFamily="34" charset="0"/>
              </a:rPr>
              <a:t>(Li target is relatively difficult to make and use compared to Be target if the beam power is high. Why not to try to find a possibility of compact neutron source using Be target ?) </a:t>
            </a:r>
            <a:br>
              <a:rPr lang="en-US" altLang="ja-JP" sz="3600" dirty="0">
                <a:latin typeface="Arial" panose="020B0604020202020204" pitchFamily="34" charset="0"/>
                <a:cs typeface="Arial" panose="020B0604020202020204" pitchFamily="34" charset="0"/>
              </a:rPr>
            </a:br>
            <a:br>
              <a:rPr lang="en-US" altLang="ja-JP" sz="3600" dirty="0">
                <a:latin typeface="Arial" panose="020B0604020202020204" pitchFamily="34" charset="0"/>
                <a:cs typeface="Arial" panose="020B0604020202020204" pitchFamily="34" charset="0"/>
              </a:rPr>
            </a:br>
            <a:endParaRPr lang="ja-JP"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71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7150" y="259377"/>
            <a:ext cx="8371642"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t>The neutron emission for E</a:t>
            </a:r>
            <a:r>
              <a:rPr kumimoji="1" lang="en-US" altLang="ja-JP" sz="28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t>d</a:t>
            </a: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t> = </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mn-cs"/>
              </a:rPr>
              <a:t>0.9 </a:t>
            </a: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t>MeV is characterized by a stripping process leading to a hard neutron spectrum with an average neutron energy in excess of 2.8 MeV. </a:t>
            </a:r>
            <a:b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br>
            <a:b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b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t>The dramatic change in the neutron spectral shape occurs when deuterons are accelerated above 1 MeV due to appearance of neutrons corresponding to the excitation of one or more of the 5.11 MeV,    5.16 MeV and 5.18 MeV levels in </a:t>
            </a:r>
            <a:r>
              <a:rPr kumimoji="1" lang="en-US" altLang="ja-JP" sz="2800" b="0" i="0" u="none" strike="noStrike" kern="1200" cap="none" spc="0" normalizeH="0" baseline="3000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t>10</a:t>
            </a:r>
            <a:r>
              <a:rPr kumimoji="1" lang="en-US" altLang="ja-JP" sz="28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mn-cs"/>
              </a:rPr>
              <a:t>B residual nucleus. This considerably increases the yield and softens the neutron spectrum.  </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1277643" y="5017813"/>
            <a:ext cx="650404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J. </a:t>
            </a: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Guzek</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et 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Characterisation</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of the 9Be(</a:t>
            </a: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d,n</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2000" dirty="0">
                <a:solidFill>
                  <a:prstClr val="black"/>
                </a:solidFill>
                <a:latin typeface="Calibri" panose="020F0502020204030204"/>
                <a:ea typeface="游ゴシック" panose="020B0400000000000000" pitchFamily="50" charset="-128"/>
              </a:rPr>
              <a:t>10B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reaction as a source of neutrons employing commercially available radio frequency quadrupole (RFQ) </a:t>
            </a: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linacs</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SPIE Vol. 2867, pp 509 – 512 (1997)</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889000" y="5494867"/>
            <a:ext cx="7281333" cy="369332"/>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401796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C58F6E-A081-46DD-915E-310F1F8C89D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CD7BD410-4519-4C15-AC59-7D33B0AAD6AC}"/>
              </a:ext>
            </a:extLst>
          </p:cNvPr>
          <p:cNvSpPr>
            <a:spLocks noGrp="1"/>
          </p:cNvSpPr>
          <p:nvPr>
            <p:ph idx="1"/>
          </p:nvPr>
        </p:nvSpPr>
        <p:spPr/>
        <p:txBody>
          <a:bodyPr/>
          <a:lstStyle/>
          <a:p>
            <a:pPr marL="0" indent="0">
              <a:buNone/>
            </a:pPr>
            <a:r>
              <a:rPr lang="en-US" altLang="ja-JP" sz="3600" dirty="0">
                <a:solidFill>
                  <a:srgbClr val="FF0000"/>
                </a:solidFill>
                <a:latin typeface="Times New Roman" panose="02020603050405020304" pitchFamily="18" charset="0"/>
                <a:cs typeface="Times New Roman" panose="02020603050405020304" pitchFamily="18" charset="0"/>
              </a:rPr>
              <a:t>This</a:t>
            </a:r>
            <a:r>
              <a:rPr lang="ja-JP" altLang="en-US" sz="3600" dirty="0">
                <a:solidFill>
                  <a:srgbClr val="FF0000"/>
                </a:solidFill>
                <a:latin typeface="Times New Roman" panose="02020603050405020304" pitchFamily="18" charset="0"/>
                <a:cs typeface="Times New Roman" panose="02020603050405020304" pitchFamily="18" charset="0"/>
              </a:rPr>
              <a:t> </a:t>
            </a:r>
            <a:r>
              <a:rPr lang="en-US" altLang="ja-JP" sz="3600" dirty="0">
                <a:solidFill>
                  <a:srgbClr val="FF0000"/>
                </a:solidFill>
                <a:latin typeface="Times New Roman" panose="02020603050405020304" pitchFamily="18" charset="0"/>
                <a:cs typeface="Times New Roman" panose="02020603050405020304" pitchFamily="18" charset="0"/>
              </a:rPr>
              <a:t>means</a:t>
            </a:r>
            <a:r>
              <a:rPr lang="ja-JP" altLang="en-US" sz="3600" dirty="0">
                <a:solidFill>
                  <a:srgbClr val="FF0000"/>
                </a:solidFill>
                <a:latin typeface="Times New Roman" panose="02020603050405020304" pitchFamily="18" charset="0"/>
                <a:cs typeface="Times New Roman" panose="02020603050405020304" pitchFamily="18" charset="0"/>
              </a:rPr>
              <a:t> </a:t>
            </a:r>
            <a:r>
              <a:rPr lang="en-US" altLang="ja-JP" sz="3600" dirty="0">
                <a:solidFill>
                  <a:srgbClr val="FF0000"/>
                </a:solidFill>
                <a:latin typeface="Times New Roman" panose="02020603050405020304" pitchFamily="18" charset="0"/>
                <a:cs typeface="Times New Roman" panose="02020603050405020304" pitchFamily="18" charset="0"/>
              </a:rPr>
              <a:t>that even though Be(</a:t>
            </a:r>
            <a:r>
              <a:rPr lang="en-US" altLang="ja-JP" sz="3600" dirty="0" err="1">
                <a:solidFill>
                  <a:srgbClr val="FF0000"/>
                </a:solidFill>
                <a:latin typeface="Times New Roman" panose="02020603050405020304" pitchFamily="18" charset="0"/>
                <a:cs typeface="Times New Roman" panose="02020603050405020304" pitchFamily="18" charset="0"/>
              </a:rPr>
              <a:t>d,n</a:t>
            </a:r>
            <a:r>
              <a:rPr lang="en-US" altLang="ja-JP" sz="3600" dirty="0">
                <a:solidFill>
                  <a:srgbClr val="FF0000"/>
                </a:solidFill>
                <a:latin typeface="Times New Roman" panose="02020603050405020304" pitchFamily="18" charset="0"/>
                <a:cs typeface="Times New Roman" panose="02020603050405020304" pitchFamily="18" charset="0"/>
              </a:rPr>
              <a:t>)B reaction is exothermic, if the energy of d</a:t>
            </a:r>
            <a:r>
              <a:rPr lang="en-US" altLang="ja-JP" sz="3600" baseline="30000" dirty="0">
                <a:solidFill>
                  <a:srgbClr val="FF0000"/>
                </a:solidFill>
                <a:latin typeface="Times New Roman" panose="02020603050405020304" pitchFamily="18" charset="0"/>
                <a:cs typeface="Times New Roman" panose="02020603050405020304" pitchFamily="18" charset="0"/>
              </a:rPr>
              <a:t>+</a:t>
            </a:r>
            <a:r>
              <a:rPr lang="en-US" altLang="ja-JP" sz="3600" dirty="0">
                <a:solidFill>
                  <a:srgbClr val="FF0000"/>
                </a:solidFill>
                <a:latin typeface="Times New Roman" panose="02020603050405020304" pitchFamily="18" charset="0"/>
                <a:cs typeface="Times New Roman" panose="02020603050405020304" pitchFamily="18" charset="0"/>
              </a:rPr>
              <a:t> exceeds ~1 MeV, this reaction becomes endothermic, Be(</a:t>
            </a:r>
            <a:r>
              <a:rPr lang="en-US" altLang="ja-JP" sz="3600" dirty="0" err="1">
                <a:solidFill>
                  <a:srgbClr val="FF0000"/>
                </a:solidFill>
                <a:latin typeface="Times New Roman" panose="02020603050405020304" pitchFamily="18" charset="0"/>
                <a:cs typeface="Times New Roman" panose="02020603050405020304" pitchFamily="18" charset="0"/>
              </a:rPr>
              <a:t>d,n</a:t>
            </a:r>
            <a:r>
              <a:rPr lang="en-US" altLang="ja-JP" sz="3600" dirty="0">
                <a:solidFill>
                  <a:srgbClr val="FF0000"/>
                </a:solidFill>
                <a:latin typeface="Times New Roman" panose="02020603050405020304" pitchFamily="18" charset="0"/>
                <a:cs typeface="Times New Roman" panose="02020603050405020304" pitchFamily="18" charset="0"/>
              </a:rPr>
              <a:t>)B*. </a:t>
            </a:r>
            <a:endParaRPr lang="ja-JP" altLang="en-US" sz="3600" baseline="30000" dirty="0">
              <a:solidFill>
                <a:srgbClr val="FF0000"/>
              </a:solidFill>
              <a:latin typeface="Times New Roman" panose="02020603050405020304" pitchFamily="18" charset="0"/>
              <a:cs typeface="Times New Roman" panose="02020603050405020304" pitchFamily="18" charset="0"/>
            </a:endParaRPr>
          </a:p>
          <a:p>
            <a:pPr marL="0" indent="0">
              <a:buNone/>
            </a:pPr>
            <a:endParaRPr kumimoji="1" lang="ja-JP" altLang="en-US" dirty="0"/>
          </a:p>
        </p:txBody>
      </p:sp>
    </p:spTree>
    <p:extLst>
      <p:ext uri="{BB962C8B-B14F-4D97-AF65-F5344CB8AC3E}">
        <p14:creationId xmlns:p14="http://schemas.microsoft.com/office/powerpoint/2010/main" val="330221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高い精度で生成された説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743" y="588221"/>
            <a:ext cx="5243335" cy="5641228"/>
          </a:xfrm>
          <a:prstGeom prst="rect">
            <a:avLst/>
          </a:prstGeom>
        </p:spPr>
      </p:pic>
    </p:spTree>
    <p:extLst>
      <p:ext uri="{BB962C8B-B14F-4D97-AF65-F5344CB8AC3E}">
        <p14:creationId xmlns:p14="http://schemas.microsoft.com/office/powerpoint/2010/main" val="3803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85365" y="410683"/>
            <a:ext cx="6024733" cy="6305678"/>
          </a:xfrm>
          <a:prstGeom prst="rect">
            <a:avLst/>
          </a:prstGeom>
        </p:spPr>
      </p:pic>
    </p:spTree>
    <p:extLst>
      <p:ext uri="{BB962C8B-B14F-4D97-AF65-F5344CB8AC3E}">
        <p14:creationId xmlns:p14="http://schemas.microsoft.com/office/powerpoint/2010/main" val="137493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34941" y="439272"/>
            <a:ext cx="7285693" cy="5988974"/>
          </a:xfrm>
          <a:prstGeom prst="rect">
            <a:avLst/>
          </a:prstGeom>
        </p:spPr>
      </p:pic>
    </p:spTree>
    <p:extLst>
      <p:ext uri="{BB962C8B-B14F-4D97-AF65-F5344CB8AC3E}">
        <p14:creationId xmlns:p14="http://schemas.microsoft.com/office/powerpoint/2010/main" val="392652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01271" y="351828"/>
            <a:ext cx="6884894" cy="6285288"/>
          </a:xfrm>
          <a:prstGeom prst="rect">
            <a:avLst/>
          </a:prstGeom>
        </p:spPr>
      </p:pic>
    </p:spTree>
    <p:extLst>
      <p:ext uri="{BB962C8B-B14F-4D97-AF65-F5344CB8AC3E}">
        <p14:creationId xmlns:p14="http://schemas.microsoft.com/office/powerpoint/2010/main" val="3706942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7210" y="129540"/>
            <a:ext cx="7886700" cy="784859"/>
          </a:xfrm>
        </p:spPr>
        <p:txBody>
          <a:bodyPr>
            <a:normAutofit/>
          </a:bodyPr>
          <a:lstStyle/>
          <a:p>
            <a:pPr algn="ctr"/>
            <a:r>
              <a:rPr kumimoji="1" lang="en-US" altLang="ja-JP" dirty="0"/>
              <a:t>Comparison of Yields</a:t>
            </a:r>
            <a:endParaRPr kumimoji="1" lang="ja-JP" altLang="en-US" dirty="0"/>
          </a:p>
        </p:txBody>
      </p:sp>
      <p:sp>
        <p:nvSpPr>
          <p:cNvPr id="3" name="コンテンツ プレースホルダー 2"/>
          <p:cNvSpPr>
            <a:spLocks noGrp="1"/>
          </p:cNvSpPr>
          <p:nvPr>
            <p:ph idx="1"/>
          </p:nvPr>
        </p:nvSpPr>
        <p:spPr>
          <a:xfrm>
            <a:off x="314935" y="1145219"/>
            <a:ext cx="8580120" cy="5877018"/>
          </a:xfrm>
        </p:spPr>
        <p:txBody>
          <a:bodyPr>
            <a:normAutofit fontScale="25000" lnSpcReduction="20000"/>
          </a:bodyPr>
          <a:lstStyle/>
          <a:p>
            <a:r>
              <a:rPr lang="en-US" altLang="ja-JP" sz="11200" dirty="0"/>
              <a:t>Yield of neutrons &lt;2.5 MeV by 3 MeV Be(</a:t>
            </a:r>
            <a:r>
              <a:rPr lang="en-US" altLang="ja-JP" sz="11200" dirty="0" err="1"/>
              <a:t>d,n</a:t>
            </a:r>
            <a:r>
              <a:rPr lang="en-US" altLang="ja-JP" sz="11200" dirty="0"/>
              <a:t>)B reaction is x ~8 of that of 1.5 MeV d case (1.7 x 10</a:t>
            </a:r>
            <a:r>
              <a:rPr lang="en-US" altLang="ja-JP" sz="11200" baseline="30000" dirty="0"/>
              <a:t>8</a:t>
            </a:r>
            <a:r>
              <a:rPr lang="en-US" altLang="ja-JP" sz="11200" dirty="0"/>
              <a:t> neutrons/</a:t>
            </a:r>
            <a:r>
              <a:rPr lang="en-US" altLang="ja-JP" sz="11200" dirty="0" err="1"/>
              <a:t>uC</a:t>
            </a:r>
            <a:r>
              <a:rPr lang="en-US" altLang="ja-JP" sz="11200" dirty="0"/>
              <a:t>)</a:t>
            </a:r>
            <a:br>
              <a:rPr lang="en-US" altLang="ja-JP" sz="11200" dirty="0"/>
            </a:br>
            <a:br>
              <a:rPr lang="en-US" altLang="ja-JP" sz="11200" dirty="0"/>
            </a:br>
            <a:r>
              <a:rPr lang="en-US" altLang="ja-JP" sz="11200" dirty="0"/>
              <a:t>- 1.4 x 10</a:t>
            </a:r>
            <a:r>
              <a:rPr lang="en-US" altLang="ja-JP" sz="11200" baseline="30000" dirty="0"/>
              <a:t>9</a:t>
            </a:r>
            <a:r>
              <a:rPr lang="en-US" altLang="ja-JP" sz="11200" dirty="0"/>
              <a:t>  neutrons/</a:t>
            </a:r>
            <a:r>
              <a:rPr lang="en-US" altLang="ja-JP" sz="11200" dirty="0" err="1"/>
              <a:t>uC</a:t>
            </a:r>
            <a:endParaRPr lang="en-US" altLang="ja-JP" sz="11200" dirty="0"/>
          </a:p>
          <a:p>
            <a:endParaRPr lang="en-US" altLang="ja-JP" sz="11200" dirty="0"/>
          </a:p>
          <a:p>
            <a:r>
              <a:rPr lang="en-US" altLang="ja-JP" sz="11200" dirty="0"/>
              <a:t>Yield of neutrons &lt; 1 MeV by Li(</a:t>
            </a:r>
            <a:r>
              <a:rPr lang="en-US" altLang="ja-JP" sz="11200" dirty="0" err="1"/>
              <a:t>p,n</a:t>
            </a:r>
            <a:r>
              <a:rPr lang="en-US" altLang="ja-JP" sz="11200" dirty="0"/>
              <a:t>)Be with 2.5 MeV p </a:t>
            </a:r>
            <a:br>
              <a:rPr lang="en-US" altLang="ja-JP" sz="11200" dirty="0"/>
            </a:br>
            <a:br>
              <a:rPr lang="en-US" altLang="ja-JP" sz="11200" dirty="0"/>
            </a:br>
            <a:r>
              <a:rPr lang="en-US" altLang="ja-JP" sz="11200" dirty="0"/>
              <a:t>- 9.3 x 10</a:t>
            </a:r>
            <a:r>
              <a:rPr lang="en-US" altLang="ja-JP" sz="11200" baseline="30000" dirty="0"/>
              <a:t>8</a:t>
            </a:r>
            <a:r>
              <a:rPr lang="en-US" altLang="ja-JP" sz="11200" dirty="0"/>
              <a:t> neutrons/</a:t>
            </a:r>
            <a:r>
              <a:rPr lang="en-US" altLang="ja-JP" sz="11200" dirty="0" err="1"/>
              <a:t>uC</a:t>
            </a:r>
            <a:br>
              <a:rPr lang="en-US" altLang="ja-JP" sz="11200" dirty="0"/>
            </a:br>
            <a:endParaRPr lang="en-US" altLang="ja-JP" sz="11200" dirty="0"/>
          </a:p>
          <a:p>
            <a:r>
              <a:rPr lang="en-US" altLang="ja-JP" sz="11200" dirty="0">
                <a:solidFill>
                  <a:srgbClr val="FF0000"/>
                </a:solidFill>
              </a:rPr>
              <a:t>Taking into account of the efficiency of moderation, 3 MeV Be(</a:t>
            </a:r>
            <a:r>
              <a:rPr lang="en-US" altLang="ja-JP" sz="11200" dirty="0" err="1">
                <a:solidFill>
                  <a:srgbClr val="FF0000"/>
                </a:solidFill>
              </a:rPr>
              <a:t>d,n</a:t>
            </a:r>
            <a:r>
              <a:rPr lang="en-US" altLang="ja-JP" sz="11200" dirty="0">
                <a:solidFill>
                  <a:srgbClr val="FF0000"/>
                </a:solidFill>
              </a:rPr>
              <a:t>) and 2.5 MeV Li(</a:t>
            </a:r>
            <a:r>
              <a:rPr lang="en-US" altLang="ja-JP" sz="11200" dirty="0" err="1">
                <a:solidFill>
                  <a:srgbClr val="FF0000"/>
                </a:solidFill>
              </a:rPr>
              <a:t>p,n</a:t>
            </a:r>
            <a:r>
              <a:rPr lang="en-US" altLang="ja-JP" sz="11200" dirty="0">
                <a:solidFill>
                  <a:srgbClr val="FF0000"/>
                </a:solidFill>
              </a:rPr>
              <a:t>) is equivalent in terms of number of neutrons.</a:t>
            </a:r>
            <a:br>
              <a:rPr lang="en-US" altLang="ja-JP" sz="11200" dirty="0">
                <a:solidFill>
                  <a:srgbClr val="FF0000"/>
                </a:solidFill>
              </a:rPr>
            </a:br>
            <a:endParaRPr lang="en-US" altLang="ja-JP" sz="11200" dirty="0">
              <a:solidFill>
                <a:srgbClr val="FF0000"/>
              </a:solidFill>
            </a:endParaRPr>
          </a:p>
          <a:p>
            <a:endParaRPr lang="en-US" altLang="ja-JP" sz="3600" dirty="0"/>
          </a:p>
          <a:p>
            <a:pPr marL="0" indent="0">
              <a:buNone/>
            </a:pPr>
            <a:endParaRPr lang="en-US" altLang="ja-JP" sz="3100" dirty="0"/>
          </a:p>
          <a:p>
            <a:pPr marL="0" indent="0">
              <a:buNone/>
            </a:pPr>
            <a:br>
              <a:rPr lang="en-US" altLang="ja-JP" sz="3100" dirty="0"/>
            </a:br>
            <a:br>
              <a:rPr lang="en-US" altLang="ja-JP" sz="3100" dirty="0"/>
            </a:br>
            <a:endParaRPr lang="ja-JP" altLang="en-US" sz="3100" dirty="0"/>
          </a:p>
          <a:p>
            <a:endParaRPr kumimoji="1" lang="ja-JP" altLang="en-US" dirty="0"/>
          </a:p>
        </p:txBody>
      </p:sp>
    </p:spTree>
    <p:extLst>
      <p:ext uri="{BB962C8B-B14F-4D97-AF65-F5344CB8AC3E}">
        <p14:creationId xmlns:p14="http://schemas.microsoft.com/office/powerpoint/2010/main" val="300924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1639" y="516467"/>
            <a:ext cx="8105312" cy="1584367"/>
          </a:xfrm>
        </p:spPr>
        <p:txBody>
          <a:bodyPr>
            <a:normAutofit/>
          </a:bodyPr>
          <a:lstStyle/>
          <a:p>
            <a:pPr algn="ctr"/>
            <a:r>
              <a:rPr lang="en-US" altLang="ja-JP" b="1" dirty="0"/>
              <a:t>Applications of </a:t>
            </a:r>
            <a:br>
              <a:rPr lang="en-US" altLang="ja-JP" b="1" dirty="0"/>
            </a:br>
            <a:r>
              <a:rPr lang="en-US" altLang="ja-JP" b="1" dirty="0"/>
              <a:t>Compact Neutron Sources</a:t>
            </a:r>
            <a:endParaRPr kumimoji="1" lang="ja-JP" altLang="en-US" b="1" dirty="0"/>
          </a:p>
        </p:txBody>
      </p:sp>
      <p:sp>
        <p:nvSpPr>
          <p:cNvPr id="3" name="コンテンツ プレースホルダー 2"/>
          <p:cNvSpPr>
            <a:spLocks noGrp="1"/>
          </p:cNvSpPr>
          <p:nvPr>
            <p:ph idx="1"/>
          </p:nvPr>
        </p:nvSpPr>
        <p:spPr>
          <a:xfrm>
            <a:off x="346229" y="2421468"/>
            <a:ext cx="8602462" cy="4083968"/>
          </a:xfrm>
        </p:spPr>
        <p:txBody>
          <a:bodyPr>
            <a:normAutofit fontScale="92500" lnSpcReduction="10000"/>
          </a:bodyPr>
          <a:lstStyle/>
          <a:p>
            <a:r>
              <a:rPr kumimoji="1" lang="en-US" altLang="ja-JP" sz="3600" dirty="0"/>
              <a:t>High Intensity</a:t>
            </a:r>
            <a:br>
              <a:rPr kumimoji="1" lang="en-US" altLang="ja-JP" sz="3600" dirty="0"/>
            </a:br>
            <a:r>
              <a:rPr kumimoji="1" lang="en-US" altLang="ja-JP" sz="3600" dirty="0"/>
              <a:t>- BNCT (CW or Pulsed)</a:t>
            </a:r>
            <a:br>
              <a:rPr kumimoji="1" lang="en-US" altLang="ja-JP" sz="3600" dirty="0"/>
            </a:br>
            <a:endParaRPr kumimoji="1" lang="en-US" altLang="ja-JP" sz="3600" dirty="0"/>
          </a:p>
          <a:p>
            <a:r>
              <a:rPr lang="en-US" altLang="ja-JP" sz="3600" dirty="0"/>
              <a:t>Medium Intensity</a:t>
            </a:r>
            <a:br>
              <a:rPr lang="en-US" altLang="ja-JP" sz="3600" dirty="0"/>
            </a:br>
            <a:r>
              <a:rPr lang="en-US" altLang="ja-JP" sz="3600" dirty="0"/>
              <a:t>- Thermal and cold</a:t>
            </a:r>
            <a:r>
              <a:rPr lang="ja-JP" altLang="en-US" sz="3600" dirty="0"/>
              <a:t> </a:t>
            </a:r>
            <a:r>
              <a:rPr lang="en-US" altLang="ja-JP" sz="3600" dirty="0"/>
              <a:t>neutron production (Pulsed)</a:t>
            </a:r>
            <a:r>
              <a:rPr lang="ja-JP" altLang="en-US" sz="3600" dirty="0"/>
              <a:t> </a:t>
            </a:r>
            <a:br>
              <a:rPr lang="en-US" altLang="ja-JP" sz="3600" dirty="0"/>
            </a:br>
            <a:r>
              <a:rPr lang="en-US" altLang="ja-JP" sz="3600" dirty="0"/>
              <a:t>- Radiography (CW or Pulsed) </a:t>
            </a:r>
            <a:br>
              <a:rPr lang="en-US" altLang="ja-JP" sz="3600" dirty="0"/>
            </a:br>
            <a:endParaRPr lang="en-US" altLang="ja-JP" sz="3600" dirty="0"/>
          </a:p>
          <a:p>
            <a:r>
              <a:rPr kumimoji="1" lang="en-US" altLang="ja-JP" sz="3600" dirty="0"/>
              <a:t>Detection of </a:t>
            </a:r>
            <a:r>
              <a:rPr lang="en-US" altLang="ja-JP" sz="3600" dirty="0"/>
              <a:t>f</a:t>
            </a:r>
            <a:r>
              <a:rPr kumimoji="1" lang="en-US" altLang="ja-JP" sz="3600" dirty="0"/>
              <a:t>issionable </a:t>
            </a:r>
            <a:r>
              <a:rPr lang="en-US" altLang="ja-JP" sz="3600" dirty="0"/>
              <a:t>m</a:t>
            </a:r>
            <a:r>
              <a:rPr kumimoji="1" lang="en-US" altLang="ja-JP" sz="3600" dirty="0"/>
              <a:t>aterial, explosive, etc. (pulsed or CW)</a:t>
            </a:r>
            <a:endParaRPr kumimoji="1" lang="ja-JP" altLang="en-US" sz="3600" dirty="0"/>
          </a:p>
        </p:txBody>
      </p:sp>
    </p:spTree>
    <p:extLst>
      <p:ext uri="{BB962C8B-B14F-4D97-AF65-F5344CB8AC3E}">
        <p14:creationId xmlns:p14="http://schemas.microsoft.com/office/powerpoint/2010/main" val="36594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F1F730A-1EDB-456C-9975-E5DEC62AF88B}"/>
              </a:ext>
            </a:extLst>
          </p:cNvPr>
          <p:cNvSpPr/>
          <p:nvPr/>
        </p:nvSpPr>
        <p:spPr>
          <a:xfrm>
            <a:off x="541537" y="873857"/>
            <a:ext cx="8060925" cy="5777992"/>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kumimoji="1" lang="en-US" altLang="ja-JP" sz="2800" dirty="0">
                <a:solidFill>
                  <a:prstClr val="black"/>
                </a:solidFill>
              </a:rPr>
              <a:t>Yield of neutrons by Be(</a:t>
            </a:r>
            <a:r>
              <a:rPr kumimoji="1" lang="en-US" altLang="ja-JP" sz="2800" dirty="0" err="1">
                <a:solidFill>
                  <a:prstClr val="black"/>
                </a:solidFill>
              </a:rPr>
              <a:t>p,n</a:t>
            </a:r>
            <a:r>
              <a:rPr kumimoji="1" lang="en-US" altLang="ja-JP" sz="2800" dirty="0">
                <a:solidFill>
                  <a:prstClr val="black"/>
                </a:solidFill>
              </a:rPr>
              <a:t>)B with 5 MeV p is ~40% of that of 8 MeV case, but the maximum energy of neutrons is 3 MeV in the former and 6 MeV in the latter. If we take into account the efficiency of moderation this ratio changes to about 2 : 3.</a:t>
            </a:r>
            <a:br>
              <a:rPr kumimoji="1" lang="en-US" altLang="ja-JP" sz="2800" dirty="0">
                <a:solidFill>
                  <a:prstClr val="black"/>
                </a:solidFill>
              </a:rPr>
            </a:br>
            <a:endParaRPr kumimoji="1" lang="en-US" altLang="ja-JP" sz="2800" dirty="0">
              <a:solidFill>
                <a:prstClr val="black"/>
              </a:solidFill>
            </a:endParaRPr>
          </a:p>
          <a:p>
            <a:pPr marL="228600" lvl="0" indent="-228600" defTabSz="914400">
              <a:lnSpc>
                <a:spcPct val="90000"/>
              </a:lnSpc>
              <a:spcBef>
                <a:spcPts val="1000"/>
              </a:spcBef>
              <a:buFont typeface="Arial" panose="020B0604020202020204" pitchFamily="34" charset="0"/>
              <a:buChar char="•"/>
            </a:pPr>
            <a:r>
              <a:rPr kumimoji="1" lang="en-US" altLang="ja-JP" sz="2800" dirty="0">
                <a:solidFill>
                  <a:srgbClr val="FF0000"/>
                </a:solidFill>
              </a:rPr>
              <a:t>This means that 10 mA CW 3 MeV deuteron on Be target can produce  almost equal number of neutrons to 10 mA CW 2.5 MeV proton on Lithium target and 10 mA CW 8 MeV protons on Be target.</a:t>
            </a:r>
            <a:br>
              <a:rPr kumimoji="1" lang="en-US" altLang="ja-JP" sz="2800" dirty="0">
                <a:solidFill>
                  <a:srgbClr val="FF0000"/>
                </a:solidFill>
              </a:rPr>
            </a:br>
            <a:endParaRPr kumimoji="1" lang="en-US" altLang="ja-JP" sz="2800" dirty="0">
              <a:solidFill>
                <a:srgbClr val="FF0000"/>
              </a:solidFill>
            </a:endParaRPr>
          </a:p>
          <a:p>
            <a:pPr marL="228600" lvl="0" indent="-228600" defTabSz="914400">
              <a:lnSpc>
                <a:spcPct val="90000"/>
              </a:lnSpc>
              <a:spcBef>
                <a:spcPts val="1000"/>
              </a:spcBef>
              <a:buFont typeface="Arial" panose="020B0604020202020204" pitchFamily="34" charset="0"/>
              <a:buChar char="•"/>
            </a:pPr>
            <a:r>
              <a:rPr kumimoji="1" lang="en-US" altLang="ja-JP" sz="2800" dirty="0">
                <a:solidFill>
                  <a:srgbClr val="FF0000"/>
                </a:solidFill>
              </a:rPr>
              <a:t>15 mA CW 5 MeV protons on Be target can also produce the same number of neutrons.</a:t>
            </a:r>
            <a:br>
              <a:rPr kumimoji="1" lang="en-US" altLang="ja-JP" sz="2800" dirty="0">
                <a:solidFill>
                  <a:srgbClr val="FF0000"/>
                </a:solidFill>
              </a:rPr>
            </a:br>
            <a:endParaRPr kumimoji="1" lang="en-US" altLang="ja-JP" sz="2800" dirty="0">
              <a:solidFill>
                <a:srgbClr val="FF0000"/>
              </a:solidFill>
            </a:endParaRPr>
          </a:p>
        </p:txBody>
      </p:sp>
    </p:spTree>
    <p:extLst>
      <p:ext uri="{BB962C8B-B14F-4D97-AF65-F5344CB8AC3E}">
        <p14:creationId xmlns:p14="http://schemas.microsoft.com/office/powerpoint/2010/main" val="279155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C9F58-B8B1-480E-ADB0-B4D83BEFA1BB}"/>
              </a:ext>
            </a:extLst>
          </p:cNvPr>
          <p:cNvSpPr>
            <a:spLocks noGrp="1"/>
          </p:cNvSpPr>
          <p:nvPr>
            <p:ph type="title"/>
          </p:nvPr>
        </p:nvSpPr>
        <p:spPr/>
        <p:txBody>
          <a:bodyPr/>
          <a:lstStyle/>
          <a:p>
            <a:pPr algn="ctr"/>
            <a:r>
              <a:rPr kumimoji="1" lang="en-US" altLang="ja-JP" dirty="0"/>
              <a:t>A Few Comments on Be(</a:t>
            </a:r>
            <a:r>
              <a:rPr kumimoji="1" lang="en-US" altLang="ja-JP" dirty="0" err="1"/>
              <a:t>d,n</a:t>
            </a:r>
            <a:r>
              <a:rPr kumimoji="1" lang="en-US" altLang="ja-JP" dirty="0"/>
              <a:t>)B</a:t>
            </a:r>
            <a:endParaRPr kumimoji="1" lang="ja-JP" altLang="en-US" dirty="0"/>
          </a:p>
        </p:txBody>
      </p:sp>
      <p:sp>
        <p:nvSpPr>
          <p:cNvPr id="3" name="コンテンツ プレースホルダー 2">
            <a:extLst>
              <a:ext uri="{FF2B5EF4-FFF2-40B4-BE49-F238E27FC236}">
                <a16:creationId xmlns:a16="http://schemas.microsoft.com/office/drawing/2014/main" id="{BD613CA8-58DB-40BA-B0AF-C1BD52C3E91D}"/>
              </a:ext>
            </a:extLst>
          </p:cNvPr>
          <p:cNvSpPr>
            <a:spLocks noGrp="1"/>
          </p:cNvSpPr>
          <p:nvPr>
            <p:ph idx="1"/>
          </p:nvPr>
        </p:nvSpPr>
        <p:spPr/>
        <p:txBody>
          <a:bodyPr>
            <a:normAutofit lnSpcReduction="10000"/>
          </a:bodyPr>
          <a:lstStyle/>
          <a:p>
            <a:r>
              <a:rPr lang="en-US" altLang="ja-JP" dirty="0"/>
              <a:t>IS + RFQ suffices.  This scheme will make the system simpler, easier to operate, and more robust.</a:t>
            </a:r>
            <a:br>
              <a:rPr lang="en-US" altLang="ja-JP" dirty="0"/>
            </a:br>
            <a:endParaRPr lang="en-US" altLang="ja-JP" dirty="0"/>
          </a:p>
          <a:p>
            <a:r>
              <a:rPr lang="en-US" altLang="ja-JP" dirty="0"/>
              <a:t>In order to reduce the higher energy neutron production, the thickness of the Be target should be finely controlled to make deuterons with lower than 1 MeV energy not to stop within the target. The thickness of the target will be ~20 um.</a:t>
            </a:r>
            <a:br>
              <a:rPr lang="en-US" altLang="ja-JP" dirty="0"/>
            </a:br>
            <a:endParaRPr lang="en-US" altLang="ja-JP" dirty="0"/>
          </a:p>
          <a:p>
            <a:r>
              <a:rPr lang="en-US" altLang="ja-JP" dirty="0"/>
              <a:t>The study on this scheme is still rudimental.  More detailed study has yet to be done.</a:t>
            </a:r>
          </a:p>
          <a:p>
            <a:endParaRPr kumimoji="1" lang="ja-JP" altLang="en-US" dirty="0"/>
          </a:p>
        </p:txBody>
      </p:sp>
    </p:spTree>
    <p:extLst>
      <p:ext uri="{BB962C8B-B14F-4D97-AF65-F5344CB8AC3E}">
        <p14:creationId xmlns:p14="http://schemas.microsoft.com/office/powerpoint/2010/main" val="1661560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51965" y="436130"/>
            <a:ext cx="6858000" cy="876057"/>
          </a:xfrm>
        </p:spPr>
        <p:txBody>
          <a:bodyPr>
            <a:noAutofit/>
          </a:bodyPr>
          <a:lstStyle/>
          <a:p>
            <a:r>
              <a:rPr lang="en-US" altLang="ja-JP" sz="2400" dirty="0">
                <a:latin typeface="Arial" panose="020B0604020202020204" pitchFamily="34" charset="0"/>
                <a:cs typeface="Arial" panose="020B0604020202020204" pitchFamily="34" charset="0"/>
              </a:rPr>
              <a:t>Lessons from Deuteron RFQ and Deuteron Ion Source at </a:t>
            </a:r>
            <a:r>
              <a:rPr lang="en-US" altLang="ja-JP" sz="2400" dirty="0" err="1">
                <a:latin typeface="Arial" panose="020B0604020202020204" pitchFamily="34" charset="0"/>
                <a:cs typeface="Arial" panose="020B0604020202020204" pitchFamily="34" charset="0"/>
              </a:rPr>
              <a:t>LiPAC</a:t>
            </a:r>
            <a:r>
              <a:rPr lang="en-US" altLang="ja-JP" sz="2400" dirty="0">
                <a:latin typeface="Arial" panose="020B0604020202020204" pitchFamily="34" charset="0"/>
                <a:cs typeface="Arial" panose="020B0604020202020204" pitchFamily="34" charset="0"/>
              </a:rPr>
              <a:t> in </a:t>
            </a:r>
            <a:r>
              <a:rPr lang="en-US" altLang="ja-JP" sz="2400" dirty="0" err="1">
                <a:latin typeface="Arial" panose="020B0604020202020204" pitchFamily="34" charset="0"/>
                <a:cs typeface="Arial" panose="020B0604020202020204" pitchFamily="34" charset="0"/>
              </a:rPr>
              <a:t>Rokkasho</a:t>
            </a:r>
            <a:endParaRPr lang="ja-JP" altLang="en-US" sz="2400" dirty="0">
              <a:latin typeface="Arial" panose="020B0604020202020204" pitchFamily="34" charset="0"/>
              <a:cs typeface="Arial" panose="020B0604020202020204" pitchFamily="34" charset="0"/>
            </a:endParaRPr>
          </a:p>
        </p:txBody>
      </p:sp>
      <p:sp>
        <p:nvSpPr>
          <p:cNvPr id="3" name="サブタイトル 2"/>
          <p:cNvSpPr>
            <a:spLocks noGrp="1"/>
          </p:cNvSpPr>
          <p:nvPr>
            <p:ph type="subTitle" idx="1"/>
          </p:nvPr>
        </p:nvSpPr>
        <p:spPr>
          <a:xfrm>
            <a:off x="932329" y="1828799"/>
            <a:ext cx="7673789" cy="4572001"/>
          </a:xfrm>
        </p:spPr>
        <p:txBody>
          <a:bodyPr>
            <a:normAutofit fontScale="92500" lnSpcReduction="20000"/>
          </a:bodyPr>
          <a:lstStyle/>
          <a:p>
            <a:pPr marL="342900" indent="-342900" algn="l">
              <a:buAutoNum type="arabicPeriod"/>
            </a:pPr>
            <a:r>
              <a:rPr lang="en-US" altLang="ja-JP" sz="2600" dirty="0" err="1"/>
              <a:t>LiPAC</a:t>
            </a:r>
            <a:r>
              <a:rPr lang="en-US" altLang="ja-JP" sz="2600" dirty="0"/>
              <a:t> has shown that higher than 100 mA CW deuteron beam is produced by its ion source with 100 KV extraction voltage.  ~20 mA d ion source (~ 70 kV extraction voltage) will be of no problem.</a:t>
            </a:r>
            <a:br>
              <a:rPr lang="en-US" altLang="ja-JP" sz="2600" dirty="0"/>
            </a:br>
            <a:endParaRPr kumimoji="1" lang="en-US" altLang="ja-JP" sz="2600" dirty="0"/>
          </a:p>
          <a:p>
            <a:pPr marL="342900" indent="-342900" algn="l">
              <a:buAutoNum type="arabicPeriod"/>
            </a:pPr>
            <a:r>
              <a:rPr kumimoji="1" lang="en-US" altLang="ja-JP" sz="2600" dirty="0" err="1"/>
              <a:t>LiPAC</a:t>
            </a:r>
            <a:r>
              <a:rPr kumimoji="1" lang="en-US" altLang="ja-JP" sz="2600" dirty="0"/>
              <a:t> also has shown that 175 MHz </a:t>
            </a:r>
            <a:r>
              <a:rPr lang="en-US" altLang="ja-JP" sz="2600" dirty="0"/>
              <a:t>5 MeV deuteron CW RFQ can be made, although real beam operation has yet to be done.  In this frequency TETRODEs can be used and we do not need to have any modulators even in the case of pulsed operation.</a:t>
            </a:r>
            <a:br>
              <a:rPr lang="en-US" altLang="ja-JP" sz="2600" dirty="0"/>
            </a:br>
            <a:endParaRPr lang="en-US" altLang="ja-JP" sz="2600" dirty="0"/>
          </a:p>
          <a:p>
            <a:pPr marL="342900" indent="-342900" algn="l">
              <a:buAutoNum type="arabicPeriod"/>
            </a:pPr>
            <a:r>
              <a:rPr lang="en-US" altLang="ja-JP" sz="2600" dirty="0"/>
              <a:t>By decreasing the frequency down to ~175 MHz, the shunt impedance of RFQ has become more than doubled, and CW operation of RFQ for compact neutron sources will be within the reach of hospital and universities.</a:t>
            </a:r>
            <a:br>
              <a:rPr lang="en-US" altLang="ja-JP" dirty="0"/>
            </a:br>
            <a:endParaRPr lang="en-US" altLang="ja-JP" dirty="0"/>
          </a:p>
          <a:p>
            <a:pPr marL="342900" indent="-342900" algn="l">
              <a:buAutoNum type="arabicPeriod"/>
            </a:pPr>
            <a:endParaRPr lang="en-US" altLang="ja-JP" dirty="0"/>
          </a:p>
          <a:p>
            <a:pPr marL="342900" indent="-342900" algn="l">
              <a:buAutoNum type="arabicPeriod"/>
            </a:pPr>
            <a:endParaRPr kumimoji="1" lang="ja-JP" altLang="en-US" dirty="0"/>
          </a:p>
        </p:txBody>
      </p:sp>
    </p:spTree>
    <p:extLst>
      <p:ext uri="{BB962C8B-B14F-4D97-AF65-F5344CB8AC3E}">
        <p14:creationId xmlns:p14="http://schemas.microsoft.com/office/powerpoint/2010/main" val="425048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33166"/>
            <a:ext cx="7886700" cy="942600"/>
          </a:xfrm>
        </p:spPr>
        <p:txBody>
          <a:bodyPr>
            <a:normAutofit/>
          </a:bodyPr>
          <a:lstStyle/>
          <a:p>
            <a:pPr algn="ctr"/>
            <a:r>
              <a:rPr lang="en-US" altLang="ja-JP" dirty="0"/>
              <a:t>Summary</a:t>
            </a:r>
            <a:endParaRPr kumimoji="1" lang="ja-JP" altLang="en-US" dirty="0"/>
          </a:p>
        </p:txBody>
      </p:sp>
      <p:sp>
        <p:nvSpPr>
          <p:cNvPr id="3" name="コンテンツ プレースホルダー 2"/>
          <p:cNvSpPr>
            <a:spLocks noGrp="1"/>
          </p:cNvSpPr>
          <p:nvPr>
            <p:ph idx="1"/>
          </p:nvPr>
        </p:nvSpPr>
        <p:spPr>
          <a:xfrm>
            <a:off x="426128" y="1075766"/>
            <a:ext cx="8291743" cy="5475954"/>
          </a:xfrm>
        </p:spPr>
        <p:txBody>
          <a:bodyPr>
            <a:normAutofit fontScale="25000" lnSpcReduction="20000"/>
          </a:bodyPr>
          <a:lstStyle/>
          <a:p>
            <a:r>
              <a:rPr lang="en-US" altLang="ja-JP" sz="11200" dirty="0"/>
              <a:t>D</a:t>
            </a:r>
            <a:r>
              <a:rPr kumimoji="1" lang="en-US" altLang="ja-JP" sz="11200" dirty="0"/>
              <a:t>iscussion on neutron source on the basis of d(Be, n)B is still rudimental. </a:t>
            </a:r>
            <a:r>
              <a:rPr lang="en-US" altLang="ja-JP" sz="11200" dirty="0">
                <a:solidFill>
                  <a:prstClr val="black"/>
                </a:solidFill>
              </a:rPr>
              <a:t>The remaining main issues are: (1) exact estimation of neutron yield , (2) detailed design of RFQ and Ion Source, (3) development of thin (~20 um) Be target, and (4) design of the moderator.</a:t>
            </a:r>
            <a:br>
              <a:rPr kumimoji="1" lang="en-US" altLang="ja-JP" sz="11200" dirty="0"/>
            </a:br>
            <a:endParaRPr kumimoji="1" lang="en-US" altLang="ja-JP" sz="11200" dirty="0"/>
          </a:p>
          <a:p>
            <a:r>
              <a:rPr lang="en-US" altLang="ja-JP" sz="11200" dirty="0"/>
              <a:t>CW 10 mA Be(</a:t>
            </a:r>
            <a:r>
              <a:rPr lang="en-US" altLang="ja-JP" sz="11200" dirty="0" err="1"/>
              <a:t>p,n</a:t>
            </a:r>
            <a:r>
              <a:rPr lang="en-US" altLang="ja-JP" sz="11200" dirty="0"/>
              <a:t>)B with 8 MeV p, CW 15 mA Be(</a:t>
            </a:r>
            <a:r>
              <a:rPr lang="en-US" altLang="ja-JP" sz="11200" dirty="0" err="1"/>
              <a:t>p,n</a:t>
            </a:r>
            <a:r>
              <a:rPr lang="en-US" altLang="ja-JP" sz="11200" dirty="0"/>
              <a:t>)B with 5 MeV p, CW 10 mA Li(p, n)Be with 2.5 MeV p, CW 10mA Be(</a:t>
            </a:r>
            <a:r>
              <a:rPr lang="en-US" altLang="ja-JP" sz="11200" dirty="0" err="1"/>
              <a:t>d,n</a:t>
            </a:r>
            <a:r>
              <a:rPr lang="en-US" altLang="ja-JP" sz="11200" dirty="0"/>
              <a:t>)B with 3 MeV d can produce about the same number of available neutrons for BNCT.</a:t>
            </a:r>
            <a:br>
              <a:rPr lang="en-US" altLang="ja-JP" sz="11200" dirty="0"/>
            </a:br>
            <a:endParaRPr lang="en-US" altLang="ja-JP" sz="11200" dirty="0"/>
          </a:p>
          <a:p>
            <a:r>
              <a:rPr kumimoji="1" lang="en-US" altLang="ja-JP" sz="11200" dirty="0"/>
              <a:t>Except for the case of 8 MeV protons, IS + RFQ suffices</a:t>
            </a:r>
            <a:r>
              <a:rPr lang="en-US" altLang="ja-JP" sz="11200" dirty="0"/>
              <a:t>, which make the system simpler and easier to operate.</a:t>
            </a:r>
            <a:br>
              <a:rPr lang="en-US" altLang="ja-JP" sz="11200" dirty="0"/>
            </a:br>
            <a:endParaRPr lang="en-US" altLang="ja-JP" sz="11200" dirty="0"/>
          </a:p>
          <a:p>
            <a:r>
              <a:rPr kumimoji="1" lang="en-US" altLang="ja-JP" sz="11200" dirty="0"/>
              <a:t>Strong point is that we can learn much from </a:t>
            </a:r>
            <a:r>
              <a:rPr kumimoji="1" lang="en-US" altLang="ja-JP" sz="11200" dirty="0" err="1"/>
              <a:t>LIPAc</a:t>
            </a:r>
            <a:r>
              <a:rPr kumimoji="1" lang="en-US" altLang="ja-JP" sz="11200" dirty="0"/>
              <a:t> experiences</a:t>
            </a:r>
            <a:r>
              <a:rPr lang="en-US" altLang="ja-JP" sz="11200" dirty="0"/>
              <a:t>, especially those of ion sources and CW RFQ.</a:t>
            </a:r>
            <a:endParaRPr kumimoji="1" lang="en-US" altLang="ja-JP" sz="11200" dirty="0"/>
          </a:p>
          <a:p>
            <a:pPr marL="0" indent="0">
              <a:buNone/>
            </a:pPr>
            <a:br>
              <a:rPr kumimoji="1" lang="en-US" altLang="ja-JP" sz="7400" dirty="0"/>
            </a:br>
            <a:endParaRPr kumimoji="1" lang="en-US" altLang="ja-JP" sz="7400" dirty="0"/>
          </a:p>
          <a:p>
            <a:endParaRPr kumimoji="1" lang="ja-JP" altLang="en-US" dirty="0"/>
          </a:p>
        </p:txBody>
      </p:sp>
    </p:spTree>
    <p:extLst>
      <p:ext uri="{BB962C8B-B14F-4D97-AF65-F5344CB8AC3E}">
        <p14:creationId xmlns:p14="http://schemas.microsoft.com/office/powerpoint/2010/main" val="92384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Thank you for your attention!</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50624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a:t>Four Types of BNCT Neutron Sources</a:t>
            </a:r>
            <a:endParaRPr kumimoji="1" lang="ja-JP" altLang="en-US" sz="3600" dirty="0"/>
          </a:p>
        </p:txBody>
      </p:sp>
      <p:sp>
        <p:nvSpPr>
          <p:cNvPr id="3" name="コンテンツ プレースホルダー 2"/>
          <p:cNvSpPr>
            <a:spLocks noGrp="1"/>
          </p:cNvSpPr>
          <p:nvPr>
            <p:ph idx="1"/>
          </p:nvPr>
        </p:nvSpPr>
        <p:spPr/>
        <p:txBody>
          <a:bodyPr>
            <a:normAutofit fontScale="85000" lnSpcReduction="20000"/>
          </a:bodyPr>
          <a:lstStyle/>
          <a:p>
            <a:pPr marL="514350" indent="-514350">
              <a:buAutoNum type="arabicPeriod"/>
            </a:pPr>
            <a:r>
              <a:rPr lang="en-US" altLang="ja-JP" dirty="0">
                <a:solidFill>
                  <a:prstClr val="black"/>
                </a:solidFill>
              </a:rPr>
              <a:t>2.5-3 MeV proton onto Li target</a:t>
            </a:r>
            <a:br>
              <a:rPr lang="en-US" altLang="ja-JP" dirty="0">
                <a:solidFill>
                  <a:prstClr val="black"/>
                </a:solidFill>
              </a:rPr>
            </a:br>
            <a:r>
              <a:rPr lang="en-US" altLang="ja-JP" dirty="0">
                <a:solidFill>
                  <a:prstClr val="black"/>
                </a:solidFill>
              </a:rPr>
              <a:t>   Ion source + RFQ</a:t>
            </a:r>
            <a:br>
              <a:rPr lang="en-US" altLang="ja-JP" dirty="0">
                <a:solidFill>
                  <a:prstClr val="black"/>
                </a:solidFill>
              </a:rPr>
            </a:br>
            <a:r>
              <a:rPr lang="en-US" altLang="ja-JP" dirty="0">
                <a:solidFill>
                  <a:prstClr val="black"/>
                </a:solidFill>
              </a:rPr>
              <a:t>   Ion source + DC accelerator</a:t>
            </a:r>
            <a:br>
              <a:rPr lang="en-US" altLang="ja-JP" dirty="0"/>
            </a:br>
            <a:endParaRPr lang="en-US" altLang="ja-JP" dirty="0"/>
          </a:p>
          <a:p>
            <a:pPr marL="514350" indent="-514350">
              <a:buAutoNum type="arabicPeriod"/>
            </a:pPr>
            <a:r>
              <a:rPr lang="en-US" altLang="ja-JP" dirty="0">
                <a:solidFill>
                  <a:prstClr val="black"/>
                </a:solidFill>
              </a:rPr>
              <a:t>(1) ~8 MeV proton onto Be target</a:t>
            </a:r>
            <a:br>
              <a:rPr lang="en-US" altLang="ja-JP" dirty="0">
                <a:solidFill>
                  <a:prstClr val="black"/>
                </a:solidFill>
              </a:rPr>
            </a:br>
            <a:r>
              <a:rPr lang="en-US" altLang="ja-JP" dirty="0">
                <a:solidFill>
                  <a:prstClr val="black"/>
                </a:solidFill>
              </a:rPr>
              <a:t>   Ion source + RFQ + DTL</a:t>
            </a:r>
            <a:br>
              <a:rPr lang="en-US" altLang="ja-JP" dirty="0">
                <a:solidFill>
                  <a:prstClr val="black"/>
                </a:solidFill>
              </a:rPr>
            </a:br>
            <a:r>
              <a:rPr lang="en-US" altLang="ja-JP" dirty="0">
                <a:solidFill>
                  <a:prstClr val="black"/>
                </a:solidFill>
              </a:rPr>
              <a:t>(2) ~5MeV proton onto Be target</a:t>
            </a:r>
            <a:br>
              <a:rPr lang="en-US" altLang="ja-JP" dirty="0">
                <a:solidFill>
                  <a:prstClr val="black"/>
                </a:solidFill>
              </a:rPr>
            </a:br>
            <a:r>
              <a:rPr lang="en-US" altLang="ja-JP" dirty="0">
                <a:solidFill>
                  <a:prstClr val="black"/>
                </a:solidFill>
              </a:rPr>
              <a:t>   Ion source +RFQ</a:t>
            </a:r>
            <a:br>
              <a:rPr lang="en-US" altLang="ja-JP" dirty="0"/>
            </a:br>
            <a:endParaRPr lang="en-US" altLang="ja-JP" dirty="0"/>
          </a:p>
          <a:p>
            <a:pPr marL="514350" indent="-514350">
              <a:buAutoNum type="arabicPeriod"/>
            </a:pPr>
            <a:r>
              <a:rPr lang="en-US" altLang="ja-JP" dirty="0"/>
              <a:t>1.5-3 MeV deuteron onto Be target</a:t>
            </a:r>
            <a:br>
              <a:rPr lang="en-US" altLang="ja-JP" dirty="0"/>
            </a:br>
            <a:r>
              <a:rPr lang="en-US" altLang="ja-JP" dirty="0"/>
              <a:t>   Ion source + RFQ</a:t>
            </a:r>
            <a:br>
              <a:rPr lang="en-US" altLang="ja-JP" dirty="0"/>
            </a:br>
            <a:r>
              <a:rPr lang="en-US" altLang="ja-JP" dirty="0"/>
              <a:t>   Ion source + DC accelerator</a:t>
            </a:r>
            <a:br>
              <a:rPr lang="en-US" altLang="ja-JP" dirty="0"/>
            </a:br>
            <a:endParaRPr lang="en-US" altLang="ja-JP" dirty="0"/>
          </a:p>
          <a:p>
            <a:pPr marL="514350" indent="-514350">
              <a:buAutoNum type="arabicPeriod"/>
            </a:pPr>
            <a:r>
              <a:rPr lang="en-US" altLang="ja-JP" dirty="0"/>
              <a:t>30 MeV proton onto Be target (not considered in this talk)</a:t>
            </a:r>
            <a:br>
              <a:rPr lang="en-US" altLang="ja-JP" dirty="0"/>
            </a:br>
            <a:r>
              <a:rPr lang="en-US" altLang="ja-JP" dirty="0"/>
              <a:t>   Ion Sources + 30 MeV cyclotron </a:t>
            </a:r>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98434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8134" y="1481668"/>
            <a:ext cx="7772400" cy="3560602"/>
          </a:xfrm>
        </p:spPr>
        <p:txBody>
          <a:bodyPr>
            <a:normAutofit fontScale="90000"/>
          </a:bodyPr>
          <a:lstStyle/>
          <a:p>
            <a:r>
              <a:rPr lang="en-US" altLang="ja-JP" dirty="0"/>
              <a:t>Requirements of </a:t>
            </a:r>
            <a:r>
              <a:rPr kumimoji="1" lang="en-US" altLang="ja-JP" dirty="0"/>
              <a:t>BNCT (Boron Neutron Capture Therapy)</a:t>
            </a:r>
            <a:br>
              <a:rPr kumimoji="1" lang="en-US" altLang="ja-JP" dirty="0"/>
            </a:br>
            <a:br>
              <a:rPr kumimoji="1" lang="en-US" altLang="ja-JP" dirty="0"/>
            </a:br>
            <a:endParaRPr kumimoji="1" lang="ja-JP" altLang="en-US" sz="4000" dirty="0"/>
          </a:p>
        </p:txBody>
      </p:sp>
    </p:spTree>
    <p:extLst>
      <p:ext uri="{BB962C8B-B14F-4D97-AF65-F5344CB8AC3E}">
        <p14:creationId xmlns:p14="http://schemas.microsoft.com/office/powerpoint/2010/main" val="165897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6848" y="1016000"/>
            <a:ext cx="7978589" cy="2997199"/>
          </a:xfrm>
          <a:prstGeom prst="rect">
            <a:avLst/>
          </a:prstGeom>
          <a:blipFill>
            <a:blip r:embed="rId2" cstate="print"/>
            <a:stretch>
              <a:fillRect/>
            </a:stretch>
          </a:blip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 name="object 3"/>
          <p:cNvSpPr/>
          <p:nvPr/>
        </p:nvSpPr>
        <p:spPr>
          <a:xfrm>
            <a:off x="4901061" y="335214"/>
            <a:ext cx="3666302" cy="41794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p:nvPr/>
        </p:nvSpPr>
        <p:spPr>
          <a:xfrm>
            <a:off x="828841" y="4470400"/>
            <a:ext cx="7696596" cy="1448859"/>
          </a:xfrm>
          <a:prstGeom prst="rect">
            <a:avLst/>
          </a:prstGeom>
          <a:ln w="9525">
            <a:solidFill>
              <a:srgbClr val="5B9BD4"/>
            </a:solidFill>
          </a:ln>
        </p:spPr>
        <p:txBody>
          <a:bodyPr vert="horz" wrap="square" lIns="0" tIns="16193" rIns="0" bIns="0" rtlCol="0">
            <a:spAutoFit/>
          </a:bodyPr>
          <a:lstStyle/>
          <a:p>
            <a:pPr marL="64770" marR="0" lvl="0" indent="0" algn="l" defTabSz="914400" rtl="0" eaLnBrk="1" fontAlgn="auto" latinLnBrk="0" hangingPunct="1">
              <a:lnSpc>
                <a:spcPts val="2130"/>
              </a:lnSpc>
              <a:spcBef>
                <a:spcPts val="127"/>
              </a:spcBef>
              <a:spcAft>
                <a:spcPts val="0"/>
              </a:spcAft>
              <a:buClrTx/>
              <a:buSzTx/>
              <a:buFontTx/>
              <a:buNone/>
              <a:tabLst/>
              <a:defRPr/>
            </a:pPr>
            <a:r>
              <a:rPr kumimoji="0" sz="3200" b="0" i="1" u="none" strike="noStrike" kern="0" cap="none" spc="-15" normalizeH="0" baseline="0" noProof="0" dirty="0">
                <a:ln>
                  <a:noFill/>
                </a:ln>
                <a:solidFill>
                  <a:srgbClr val="FF0000"/>
                </a:solidFill>
                <a:effectLst/>
                <a:uLnTx/>
                <a:uFillTx/>
                <a:latin typeface="Calibri Light"/>
                <a:ea typeface="+mn-ea"/>
                <a:cs typeface="Calibri Light"/>
              </a:rPr>
              <a:t>Energy range </a:t>
            </a:r>
            <a:r>
              <a:rPr kumimoji="0" sz="3200" b="0" i="1" u="none" strike="noStrike" kern="0" cap="none" spc="-11" normalizeH="0" baseline="0" noProof="0" dirty="0">
                <a:ln>
                  <a:noFill/>
                </a:ln>
                <a:solidFill>
                  <a:srgbClr val="FF0000"/>
                </a:solidFill>
                <a:effectLst/>
                <a:uLnTx/>
                <a:uFillTx/>
                <a:latin typeface="Calibri Light"/>
                <a:ea typeface="+mn-ea"/>
                <a:cs typeface="Calibri Light"/>
              </a:rPr>
              <a:t>of </a:t>
            </a:r>
            <a:r>
              <a:rPr kumimoji="0" sz="3200" b="0" i="1" u="none" strike="noStrike" kern="0" cap="none" spc="-15" normalizeH="0" baseline="0" noProof="0" dirty="0">
                <a:ln>
                  <a:noFill/>
                </a:ln>
                <a:solidFill>
                  <a:srgbClr val="FF0000"/>
                </a:solidFill>
                <a:effectLst/>
                <a:uLnTx/>
                <a:uFillTx/>
                <a:latin typeface="Calibri Light"/>
                <a:ea typeface="+mn-ea"/>
                <a:cs typeface="Calibri Light"/>
              </a:rPr>
              <a:t>“BNCT</a:t>
            </a:r>
            <a:r>
              <a:rPr kumimoji="0" sz="3200" b="0" i="1" u="none" strike="noStrike" kern="0" cap="none" spc="-41" normalizeH="0" baseline="0" noProof="0" dirty="0">
                <a:ln>
                  <a:noFill/>
                </a:ln>
                <a:solidFill>
                  <a:srgbClr val="FF0000"/>
                </a:solidFill>
                <a:effectLst/>
                <a:uLnTx/>
                <a:uFillTx/>
                <a:latin typeface="Calibri Light"/>
                <a:ea typeface="+mn-ea"/>
                <a:cs typeface="Calibri Light"/>
              </a:rPr>
              <a:t> </a:t>
            </a:r>
            <a:r>
              <a:rPr kumimoji="0" sz="3200" b="0" i="1" u="none" strike="noStrike" kern="0" cap="none" spc="-15" normalizeH="0" baseline="0" noProof="0" dirty="0">
                <a:ln>
                  <a:noFill/>
                </a:ln>
                <a:solidFill>
                  <a:srgbClr val="FF0000"/>
                </a:solidFill>
                <a:effectLst/>
                <a:uLnTx/>
                <a:uFillTx/>
                <a:latin typeface="Calibri Light"/>
                <a:ea typeface="+mn-ea"/>
                <a:cs typeface="Calibri Light"/>
              </a:rPr>
              <a:t>epi-thermal”</a:t>
            </a:r>
            <a:endParaRPr kumimoji="0" lang="en-US" altLang="ja-JP" sz="3200" b="0" i="1" u="none" strike="noStrike" kern="0" cap="none" spc="-15" normalizeH="0" baseline="0" noProof="0" dirty="0">
              <a:ln>
                <a:noFill/>
              </a:ln>
              <a:solidFill>
                <a:srgbClr val="FF0000"/>
              </a:solidFill>
              <a:effectLst/>
              <a:uLnTx/>
              <a:uFillTx/>
              <a:latin typeface="Calibri Light"/>
              <a:ea typeface="+mn-ea"/>
              <a:cs typeface="Calibri Light"/>
            </a:endParaRPr>
          </a:p>
          <a:p>
            <a:pPr marL="64770" marR="0" lvl="0" indent="0" algn="l" defTabSz="914400" rtl="0" eaLnBrk="1" fontAlgn="auto" latinLnBrk="0" hangingPunct="1">
              <a:lnSpc>
                <a:spcPts val="2130"/>
              </a:lnSpc>
              <a:spcBef>
                <a:spcPts val="127"/>
              </a:spcBef>
              <a:spcAft>
                <a:spcPts val="0"/>
              </a:spcAft>
              <a:buClrTx/>
              <a:buSzTx/>
              <a:buFontTx/>
              <a:buNone/>
              <a:tabLst/>
              <a:defRPr/>
            </a:pPr>
            <a:r>
              <a:rPr kumimoji="0" sz="3200" b="0" i="1" u="none" strike="noStrike" kern="0" cap="none" spc="-26" normalizeH="0" baseline="0" noProof="0" dirty="0">
                <a:ln>
                  <a:noFill/>
                </a:ln>
                <a:solidFill>
                  <a:srgbClr val="FF0000"/>
                </a:solidFill>
                <a:effectLst/>
                <a:uLnTx/>
                <a:uFillTx/>
                <a:latin typeface="Calibri Light"/>
                <a:ea typeface="+mn-ea"/>
                <a:cs typeface="Calibri Light"/>
              </a:rPr>
              <a:t> </a:t>
            </a:r>
            <a:r>
              <a:rPr kumimoji="0" sz="3200" b="0" i="1" u="none" strike="noStrike" kern="0" cap="none" spc="0" normalizeH="0" baseline="0" noProof="0" dirty="0">
                <a:ln>
                  <a:noFill/>
                </a:ln>
                <a:solidFill>
                  <a:srgbClr val="FF0000"/>
                </a:solidFill>
                <a:effectLst/>
                <a:uLnTx/>
                <a:uFillTx/>
                <a:latin typeface="Calibri Light"/>
                <a:ea typeface="+mn-ea"/>
                <a:cs typeface="Calibri Light"/>
              </a:rPr>
              <a:t> </a:t>
            </a:r>
            <a:endParaRPr kumimoji="0" sz="3200" b="0" i="0" u="none" strike="noStrike" kern="0" cap="none" spc="0" normalizeH="0" baseline="0" noProof="0" dirty="0">
              <a:ln>
                <a:noFill/>
              </a:ln>
              <a:solidFill>
                <a:sysClr val="windowText" lastClr="000000"/>
              </a:solidFill>
              <a:effectLst/>
              <a:uLnTx/>
              <a:uFillTx/>
              <a:latin typeface="Calibri Light"/>
              <a:ea typeface="+mn-ea"/>
              <a:cs typeface="Calibri Light"/>
            </a:endParaRPr>
          </a:p>
          <a:p>
            <a:pPr marL="64770" marR="0" lvl="0" indent="0" algn="l" defTabSz="914400" rtl="0" eaLnBrk="1" fontAlgn="auto" latinLnBrk="0" hangingPunct="1">
              <a:lnSpc>
                <a:spcPts val="2186"/>
              </a:lnSpc>
              <a:spcBef>
                <a:spcPts val="0"/>
              </a:spcBef>
              <a:spcAft>
                <a:spcPts val="0"/>
              </a:spcAft>
              <a:buClrTx/>
              <a:buSzTx/>
              <a:buFontTx/>
              <a:buNone/>
              <a:tabLst/>
              <a:defRPr/>
            </a:pPr>
            <a:r>
              <a:rPr kumimoji="0" sz="3200" b="1" i="1" u="none" strike="noStrike" kern="0" cap="none" spc="-79" normalizeH="0" baseline="0" noProof="0" dirty="0">
                <a:ln>
                  <a:noFill/>
                </a:ln>
                <a:solidFill>
                  <a:srgbClr val="FF0000"/>
                </a:solidFill>
                <a:effectLst/>
                <a:uLnTx/>
                <a:uFillTx/>
                <a:latin typeface="Wingdings"/>
                <a:ea typeface="+mn-ea"/>
                <a:cs typeface="Wingdings"/>
              </a:rPr>
              <a:t></a:t>
            </a:r>
            <a:r>
              <a:rPr kumimoji="0" sz="3200" b="1" i="1" u="none" strike="noStrike" kern="0" cap="none" spc="-79" normalizeH="0" baseline="0" noProof="0" dirty="0">
                <a:ln>
                  <a:noFill/>
                </a:ln>
                <a:solidFill>
                  <a:srgbClr val="FF0000"/>
                </a:solidFill>
                <a:effectLst/>
                <a:uLnTx/>
                <a:uFillTx/>
                <a:latin typeface="Times New Roman"/>
                <a:ea typeface="+mn-ea"/>
                <a:cs typeface="Times New Roman"/>
              </a:rPr>
              <a:t> </a:t>
            </a:r>
            <a:r>
              <a:rPr kumimoji="0" sz="3200" b="0" i="1" u="none" strike="noStrike" kern="0" cap="none" spc="-11" normalizeH="0" baseline="0" noProof="0" dirty="0">
                <a:ln>
                  <a:noFill/>
                </a:ln>
                <a:solidFill>
                  <a:srgbClr val="FF0000"/>
                </a:solidFill>
                <a:effectLst/>
                <a:uLnTx/>
                <a:uFillTx/>
                <a:latin typeface="Calibri Light"/>
                <a:ea typeface="+mn-ea"/>
                <a:cs typeface="Calibri Light"/>
              </a:rPr>
              <a:t>(0.5 </a:t>
            </a:r>
            <a:r>
              <a:rPr kumimoji="0" sz="3200" b="0" i="1" u="none" strike="noStrike" kern="0" cap="none" spc="-15" normalizeH="0" baseline="0" noProof="0" dirty="0">
                <a:ln>
                  <a:noFill/>
                </a:ln>
                <a:solidFill>
                  <a:srgbClr val="FF0000"/>
                </a:solidFill>
                <a:effectLst/>
                <a:uLnTx/>
                <a:uFillTx/>
                <a:latin typeface="Calibri Light"/>
                <a:ea typeface="+mn-ea"/>
                <a:cs typeface="Calibri Light"/>
              </a:rPr>
              <a:t>eV </a:t>
            </a:r>
            <a:r>
              <a:rPr kumimoji="0" sz="3200" b="0" i="1" u="none" strike="noStrike" kern="0" cap="none" spc="-11" normalizeH="0" baseline="0" noProof="0" dirty="0">
                <a:ln>
                  <a:noFill/>
                </a:ln>
                <a:solidFill>
                  <a:srgbClr val="FF0000"/>
                </a:solidFill>
                <a:effectLst/>
                <a:uLnTx/>
                <a:uFillTx/>
                <a:latin typeface="Calibri Light"/>
                <a:ea typeface="+mn-ea"/>
                <a:cs typeface="Calibri Light"/>
              </a:rPr>
              <a:t>~ </a:t>
            </a:r>
            <a:r>
              <a:rPr kumimoji="0" sz="3200" b="0" i="1" u="none" strike="noStrike" kern="0" cap="none" spc="-15" normalizeH="0" baseline="0" noProof="0" dirty="0">
                <a:ln>
                  <a:noFill/>
                </a:ln>
                <a:solidFill>
                  <a:srgbClr val="FF0000"/>
                </a:solidFill>
                <a:effectLst/>
                <a:uLnTx/>
                <a:uFillTx/>
                <a:latin typeface="Calibri Light"/>
                <a:ea typeface="+mn-ea"/>
                <a:cs typeface="Calibri Light"/>
              </a:rPr>
              <a:t>10</a:t>
            </a:r>
            <a:r>
              <a:rPr kumimoji="0" sz="3200" b="0" i="1" u="none" strike="noStrike" kern="0" cap="none" spc="-68" normalizeH="0" baseline="0" noProof="0" dirty="0">
                <a:ln>
                  <a:noFill/>
                </a:ln>
                <a:solidFill>
                  <a:srgbClr val="FF0000"/>
                </a:solidFill>
                <a:effectLst/>
                <a:uLnTx/>
                <a:uFillTx/>
                <a:latin typeface="Calibri Light"/>
                <a:ea typeface="+mn-ea"/>
                <a:cs typeface="Calibri Light"/>
              </a:rPr>
              <a:t> </a:t>
            </a:r>
            <a:r>
              <a:rPr kumimoji="0" sz="3200" b="0" i="1" u="none" strike="noStrike" kern="0" cap="none" spc="-30" normalizeH="0" baseline="0" noProof="0" dirty="0" err="1">
                <a:ln>
                  <a:noFill/>
                </a:ln>
                <a:solidFill>
                  <a:srgbClr val="FF0000"/>
                </a:solidFill>
                <a:effectLst/>
                <a:uLnTx/>
                <a:uFillTx/>
                <a:latin typeface="Calibri Light"/>
                <a:ea typeface="+mn-ea"/>
                <a:cs typeface="Calibri Light"/>
              </a:rPr>
              <a:t>keV</a:t>
            </a:r>
            <a:r>
              <a:rPr kumimoji="0" sz="3200" b="0" i="1" u="none" strike="noStrike" kern="0" cap="none" spc="-30" normalizeH="0" baseline="0" noProof="0" dirty="0">
                <a:ln>
                  <a:noFill/>
                </a:ln>
                <a:solidFill>
                  <a:srgbClr val="FF0000"/>
                </a:solidFill>
                <a:effectLst/>
                <a:uLnTx/>
                <a:uFillTx/>
                <a:latin typeface="Calibri Light"/>
                <a:ea typeface="+mn-ea"/>
                <a:cs typeface="Calibri Light"/>
              </a:rPr>
              <a:t>)”</a:t>
            </a:r>
            <a:br>
              <a:rPr kumimoji="0" lang="en-US" altLang="ja-JP" sz="3200" b="0" i="1" u="none" strike="noStrike" kern="0" cap="none" spc="-30" normalizeH="0" baseline="0" noProof="0" dirty="0">
                <a:ln>
                  <a:noFill/>
                </a:ln>
                <a:solidFill>
                  <a:srgbClr val="FF0000"/>
                </a:solidFill>
                <a:effectLst/>
                <a:uLnTx/>
                <a:uFillTx/>
                <a:latin typeface="Calibri Light"/>
                <a:ea typeface="+mn-ea"/>
                <a:cs typeface="Calibri Light"/>
              </a:rPr>
            </a:br>
            <a:r>
              <a:rPr kumimoji="0" sz="3200" b="0" i="1" u="none" strike="noStrike" kern="0" cap="none" spc="0" normalizeH="0" baseline="0" noProof="0" dirty="0">
                <a:ln>
                  <a:noFill/>
                </a:ln>
                <a:solidFill>
                  <a:srgbClr val="FF0000"/>
                </a:solidFill>
                <a:effectLst/>
                <a:uLnTx/>
                <a:uFillTx/>
                <a:latin typeface="Calibri Light"/>
                <a:ea typeface="+mn-ea"/>
                <a:cs typeface="Calibri Light"/>
              </a:rPr>
              <a:t> </a:t>
            </a:r>
            <a:endParaRPr kumimoji="0" sz="3200" b="0" i="0" u="none" strike="noStrike" kern="0" cap="none" spc="0" normalizeH="0" baseline="0" noProof="0" dirty="0">
              <a:ln>
                <a:noFill/>
              </a:ln>
              <a:solidFill>
                <a:sysClr val="windowText" lastClr="000000"/>
              </a:solidFill>
              <a:effectLst/>
              <a:uLnTx/>
              <a:uFillTx/>
              <a:latin typeface="Calibri Light"/>
              <a:ea typeface="+mn-ea"/>
              <a:cs typeface="Calibri Light"/>
            </a:endParaRPr>
          </a:p>
          <a:p>
            <a:pPr marL="64770" marR="0" lvl="0" indent="0" algn="l" defTabSz="914400" rtl="0" eaLnBrk="1" fontAlgn="auto" latinLnBrk="0" hangingPunct="1">
              <a:lnSpc>
                <a:spcPts val="2213"/>
              </a:lnSpc>
              <a:spcBef>
                <a:spcPts val="0"/>
              </a:spcBef>
              <a:spcAft>
                <a:spcPts val="0"/>
              </a:spcAft>
              <a:buClrTx/>
              <a:buSzTx/>
              <a:buFontTx/>
              <a:buNone/>
              <a:tabLst>
                <a:tab pos="1385888" algn="l"/>
                <a:tab pos="1781651" algn="l"/>
              </a:tabLst>
              <a:defRPr/>
            </a:pPr>
            <a:r>
              <a:rPr kumimoji="0" sz="3200" b="0" i="1" u="none" strike="noStrike" kern="0" cap="none" spc="-15" normalizeH="0" baseline="0" noProof="0" dirty="0">
                <a:ln>
                  <a:noFill/>
                </a:ln>
                <a:solidFill>
                  <a:srgbClr val="FF0000"/>
                </a:solidFill>
                <a:effectLst/>
                <a:uLnTx/>
                <a:uFillTx/>
                <a:latin typeface="Calibri Light"/>
                <a:ea typeface="+mn-ea"/>
                <a:cs typeface="Calibri Light"/>
              </a:rPr>
              <a:t>Neutron</a:t>
            </a:r>
            <a:r>
              <a:rPr kumimoji="0" sz="3200" b="0" i="1" u="none" strike="noStrike" kern="0" cap="none" spc="-19" normalizeH="0" baseline="0" noProof="0" dirty="0">
                <a:ln>
                  <a:noFill/>
                </a:ln>
                <a:solidFill>
                  <a:srgbClr val="FF0000"/>
                </a:solidFill>
                <a:effectLst/>
                <a:uLnTx/>
                <a:uFillTx/>
                <a:latin typeface="Calibri Light"/>
                <a:ea typeface="+mn-ea"/>
                <a:cs typeface="Calibri Light"/>
              </a:rPr>
              <a:t> </a:t>
            </a:r>
            <a:r>
              <a:rPr kumimoji="0" sz="3200" b="0" i="1" u="none" strike="noStrike" kern="0" cap="none" spc="-11" normalizeH="0" baseline="0" noProof="0" dirty="0">
                <a:ln>
                  <a:noFill/>
                </a:ln>
                <a:solidFill>
                  <a:srgbClr val="FF0000"/>
                </a:solidFill>
                <a:effectLst/>
                <a:uLnTx/>
                <a:uFillTx/>
                <a:latin typeface="Calibri Light"/>
                <a:ea typeface="+mn-ea"/>
                <a:cs typeface="Calibri Light"/>
              </a:rPr>
              <a:t>flux</a:t>
            </a:r>
            <a:r>
              <a:rPr kumimoji="0" sz="3200" b="1" i="1" u="none" strike="noStrike" kern="0" cap="none" spc="-83" normalizeH="0" baseline="0" noProof="0" dirty="0">
                <a:ln>
                  <a:noFill/>
                </a:ln>
                <a:solidFill>
                  <a:srgbClr val="FF0000"/>
                </a:solidFill>
                <a:effectLst/>
                <a:uLnTx/>
                <a:uFillTx/>
                <a:latin typeface="Wingdings"/>
                <a:ea typeface="+mn-ea"/>
                <a:cs typeface="Wingdings"/>
              </a:rPr>
              <a:t></a:t>
            </a:r>
            <a:r>
              <a:rPr lang="en-US" altLang="ja-JP" sz="3200" i="1" kern="0" spc="-11" dirty="0">
                <a:solidFill>
                  <a:srgbClr val="FF0000"/>
                </a:solidFill>
                <a:latin typeface="Calibri Light"/>
                <a:cs typeface="Calibri Light"/>
              </a:rPr>
              <a:t>  &gt;</a:t>
            </a:r>
            <a:r>
              <a:rPr kumimoji="0" sz="3200" b="0" i="1" u="none" strike="noStrike" kern="0" cap="none" spc="-11" normalizeH="0" baseline="0" noProof="0" dirty="0">
                <a:ln>
                  <a:noFill/>
                </a:ln>
                <a:solidFill>
                  <a:srgbClr val="FF0000"/>
                </a:solidFill>
                <a:effectLst/>
                <a:uLnTx/>
                <a:uFillTx/>
                <a:latin typeface="Calibri Light"/>
                <a:ea typeface="+mn-ea"/>
                <a:cs typeface="Calibri Light"/>
              </a:rPr>
              <a:t> </a:t>
            </a:r>
            <a:r>
              <a:rPr kumimoji="0" sz="3200" b="0" i="1" u="none" strike="noStrike" kern="0" cap="none" spc="-15" normalizeH="0" baseline="0" noProof="0" dirty="0">
                <a:ln>
                  <a:noFill/>
                </a:ln>
                <a:solidFill>
                  <a:srgbClr val="FF0000"/>
                </a:solidFill>
                <a:effectLst/>
                <a:uLnTx/>
                <a:uFillTx/>
                <a:latin typeface="Calibri Light"/>
                <a:ea typeface="+mn-ea"/>
                <a:cs typeface="Calibri Light"/>
              </a:rPr>
              <a:t>1 X10</a:t>
            </a:r>
            <a:r>
              <a:rPr kumimoji="0" sz="3200" b="0" i="1" u="none" strike="noStrike" kern="0" cap="none" spc="-23" normalizeH="0" baseline="24305" noProof="0" dirty="0">
                <a:ln>
                  <a:noFill/>
                </a:ln>
                <a:solidFill>
                  <a:srgbClr val="FF0000"/>
                </a:solidFill>
                <a:effectLst/>
                <a:uLnTx/>
                <a:uFillTx/>
                <a:latin typeface="Calibri Light"/>
                <a:ea typeface="+mn-ea"/>
                <a:cs typeface="Calibri Light"/>
              </a:rPr>
              <a:t>9</a:t>
            </a:r>
            <a:r>
              <a:rPr kumimoji="0" sz="3200" b="0" i="1" u="none" strike="noStrike" kern="0" cap="none" spc="-84" normalizeH="0" baseline="24305" noProof="0" dirty="0">
                <a:ln>
                  <a:noFill/>
                </a:ln>
                <a:solidFill>
                  <a:srgbClr val="FF0000"/>
                </a:solidFill>
                <a:effectLst/>
                <a:uLnTx/>
                <a:uFillTx/>
                <a:latin typeface="Calibri Light"/>
                <a:ea typeface="+mn-ea"/>
                <a:cs typeface="Calibri Light"/>
              </a:rPr>
              <a:t> </a:t>
            </a:r>
            <a:r>
              <a:rPr kumimoji="0" sz="3200" b="0" i="1" u="none" strike="noStrike" kern="0" cap="none" spc="-23" normalizeH="0" baseline="0" noProof="0" dirty="0">
                <a:ln>
                  <a:noFill/>
                </a:ln>
                <a:solidFill>
                  <a:srgbClr val="FF0000"/>
                </a:solidFill>
                <a:effectLst/>
                <a:uLnTx/>
                <a:uFillTx/>
                <a:latin typeface="Calibri Light"/>
                <a:ea typeface="+mn-ea"/>
                <a:cs typeface="Calibri Light"/>
              </a:rPr>
              <a:t>n/cm</a:t>
            </a:r>
            <a:r>
              <a:rPr kumimoji="0" sz="3200" b="0" i="1" u="none" strike="noStrike" kern="0" cap="none" spc="-33" normalizeH="0" baseline="24305" noProof="0" dirty="0">
                <a:ln>
                  <a:noFill/>
                </a:ln>
                <a:solidFill>
                  <a:srgbClr val="FF0000"/>
                </a:solidFill>
                <a:effectLst/>
                <a:uLnTx/>
                <a:uFillTx/>
                <a:latin typeface="Calibri Light"/>
                <a:ea typeface="+mn-ea"/>
                <a:cs typeface="Calibri Light"/>
              </a:rPr>
              <a:t>2</a:t>
            </a:r>
            <a:r>
              <a:rPr kumimoji="0" sz="3200" b="0" i="1" u="none" strike="noStrike" kern="0" cap="none" spc="-23" normalizeH="0" baseline="0" noProof="0" dirty="0">
                <a:ln>
                  <a:noFill/>
                </a:ln>
                <a:solidFill>
                  <a:srgbClr val="FF0000"/>
                </a:solidFill>
                <a:effectLst/>
                <a:uLnTx/>
                <a:uFillTx/>
                <a:latin typeface="Calibri Light"/>
                <a:ea typeface="+mn-ea"/>
                <a:cs typeface="Calibri Light"/>
              </a:rPr>
              <a:t>/s</a:t>
            </a:r>
            <a:r>
              <a:rPr kumimoji="0" sz="3200" b="0" i="1" u="none" strike="noStrike" kern="0" cap="none" spc="0" normalizeH="0" baseline="0" noProof="0" dirty="0">
                <a:ln>
                  <a:noFill/>
                </a:ln>
                <a:solidFill>
                  <a:srgbClr val="FF0000"/>
                </a:solidFill>
                <a:effectLst/>
                <a:uLnTx/>
                <a:uFillTx/>
                <a:latin typeface="Calibri Light"/>
                <a:ea typeface="+mn-ea"/>
                <a:cs typeface="Calibri Light"/>
              </a:rPr>
              <a:t> </a:t>
            </a:r>
            <a:endParaRPr kumimoji="0" sz="32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8" name="object 8"/>
          <p:cNvSpPr txBox="1">
            <a:spLocks noGrp="1"/>
          </p:cNvSpPr>
          <p:nvPr>
            <p:ph type="title"/>
          </p:nvPr>
        </p:nvSpPr>
        <p:spPr>
          <a:xfrm>
            <a:off x="629378" y="308475"/>
            <a:ext cx="4271683" cy="498598"/>
          </a:xfrm>
          <a:prstGeom prst="rect">
            <a:avLst/>
          </a:prstGeom>
        </p:spPr>
        <p:txBody>
          <a:bodyPr vert="horz" wrap="square" lIns="0" tIns="0" rIns="0" bIns="0" rtlCol="0">
            <a:spAutoFit/>
          </a:bodyPr>
          <a:lstStyle/>
          <a:p>
            <a:pPr marL="9525"/>
            <a:r>
              <a:rPr lang="en-US" sz="3600" spc="-23" dirty="0">
                <a:solidFill>
                  <a:srgbClr val="FF0000"/>
                </a:solidFill>
              </a:rPr>
              <a:t>BNCT s</a:t>
            </a:r>
            <a:r>
              <a:rPr sz="3600" spc="-23" dirty="0">
                <a:solidFill>
                  <a:srgbClr val="FF0000"/>
                </a:solidFill>
              </a:rPr>
              <a:t>tarting point</a:t>
            </a:r>
            <a:r>
              <a:rPr sz="3600" spc="-86" dirty="0">
                <a:solidFill>
                  <a:srgbClr val="FF0000"/>
                </a:solidFill>
              </a:rPr>
              <a:t> </a:t>
            </a:r>
            <a:r>
              <a:rPr sz="3600" b="1" spc="-120" dirty="0">
                <a:solidFill>
                  <a:srgbClr val="FF0000"/>
                </a:solidFill>
                <a:latin typeface="Wingdings"/>
                <a:cs typeface="Wingdings"/>
              </a:rPr>
              <a:t></a:t>
            </a:r>
            <a:r>
              <a:rPr sz="3600" dirty="0">
                <a:solidFill>
                  <a:srgbClr val="FF0000"/>
                </a:solidFill>
              </a:rPr>
              <a:t> </a:t>
            </a:r>
            <a:endParaRPr sz="3600" dirty="0">
              <a:latin typeface="Wingdings"/>
              <a:cs typeface="Wingdings"/>
            </a:endParaRPr>
          </a:p>
        </p:txBody>
      </p:sp>
    </p:spTree>
    <p:extLst>
      <p:ext uri="{BB962C8B-B14F-4D97-AF65-F5344CB8AC3E}">
        <p14:creationId xmlns:p14="http://schemas.microsoft.com/office/powerpoint/2010/main" val="301611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22266" y="1227019"/>
            <a:ext cx="6032541" cy="5500896"/>
          </a:xfrm>
          <a:prstGeom prst="rect">
            <a:avLst/>
          </a:prstGeom>
        </p:spPr>
      </p:pic>
      <p:sp>
        <p:nvSpPr>
          <p:cNvPr id="3" name="テキスト ボックス 2">
            <a:extLst>
              <a:ext uri="{FF2B5EF4-FFF2-40B4-BE49-F238E27FC236}">
                <a16:creationId xmlns:a16="http://schemas.microsoft.com/office/drawing/2014/main" id="{541A2587-84E8-4B56-A379-970CDE96D6A5}"/>
              </a:ext>
            </a:extLst>
          </p:cNvPr>
          <p:cNvSpPr txBox="1"/>
          <p:nvPr/>
        </p:nvSpPr>
        <p:spPr>
          <a:xfrm>
            <a:off x="754602" y="488272"/>
            <a:ext cx="7688062" cy="523220"/>
          </a:xfrm>
          <a:prstGeom prst="rect">
            <a:avLst/>
          </a:prstGeom>
          <a:noFill/>
        </p:spPr>
        <p:txBody>
          <a:bodyPr wrap="square" rtlCol="0">
            <a:spAutoFit/>
          </a:bodyPr>
          <a:lstStyle/>
          <a:p>
            <a:r>
              <a:rPr kumimoji="1" lang="en-US" altLang="ja-JP" sz="2800" dirty="0"/>
              <a:t>Ibaraki BNCT neutron energy spectrum (simulation</a:t>
            </a:r>
            <a:r>
              <a:rPr kumimoji="1" lang="en-US" altLang="ja-JP" dirty="0"/>
              <a:t>)</a:t>
            </a:r>
            <a:endParaRPr kumimoji="1" lang="ja-JP" altLang="en-US" dirty="0"/>
          </a:p>
        </p:txBody>
      </p:sp>
    </p:spTree>
    <p:extLst>
      <p:ext uri="{BB962C8B-B14F-4D97-AF65-F5344CB8AC3E}">
        <p14:creationId xmlns:p14="http://schemas.microsoft.com/office/powerpoint/2010/main" val="363448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09736" y="266550"/>
            <a:ext cx="5165716" cy="6410347"/>
          </a:xfrm>
          <a:prstGeom prst="rect">
            <a:avLst/>
          </a:prstGeom>
        </p:spPr>
      </p:pic>
      <p:sp>
        <p:nvSpPr>
          <p:cNvPr id="2" name="テキスト ボックス 1"/>
          <p:cNvSpPr txBox="1"/>
          <p:nvPr/>
        </p:nvSpPr>
        <p:spPr>
          <a:xfrm>
            <a:off x="5226409" y="1978476"/>
            <a:ext cx="2949780" cy="14080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Total Neutron Yield </a:t>
            </a:r>
            <a:r>
              <a:rPr kumimoji="1" lang="en-US" altLang="ja-JP" sz="1800" b="1" i="0" u="none" strike="noStrike" kern="1200" cap="none" spc="0" normalizeH="0" baseline="0" noProof="0" dirty="0" err="1">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wrt</a:t>
            </a: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Ion Energy onto Target by M.R. </a:t>
            </a:r>
            <a:r>
              <a:rPr kumimoji="1" lang="en-US" altLang="ja-JP" sz="1800" b="1" i="0" u="none" strike="noStrike" kern="1200" cap="none" spc="0" normalizeH="0" baseline="0" noProof="0" dirty="0" err="1">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Hawkesworth</a:t>
            </a:r>
            <a:r>
              <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AER 152 (1977)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 name="テキスト ボックス 2"/>
          <p:cNvSpPr txBox="1"/>
          <p:nvPr/>
        </p:nvSpPr>
        <p:spPr>
          <a:xfrm>
            <a:off x="5228948" y="3507235"/>
            <a:ext cx="3646503" cy="18004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Two types of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Endothermic</a:t>
            </a:r>
            <a:b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Exothermic</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1" lang="ja-JP" altLang="en-US" sz="15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cxnSp>
        <p:nvCxnSpPr>
          <p:cNvPr id="9" name="直線矢印コネクタ 8"/>
          <p:cNvCxnSpPr>
            <a:cxnSpLocks/>
          </p:cNvCxnSpPr>
          <p:nvPr/>
        </p:nvCxnSpPr>
        <p:spPr>
          <a:xfrm>
            <a:off x="2423604" y="3426781"/>
            <a:ext cx="2805344" cy="10475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cxnSpLocks/>
          </p:cNvCxnSpPr>
          <p:nvPr/>
        </p:nvCxnSpPr>
        <p:spPr>
          <a:xfrm>
            <a:off x="1328323" y="4474346"/>
            <a:ext cx="3898086" cy="3373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68313" y="609307"/>
            <a:ext cx="3360820" cy="830997"/>
          </a:xfrm>
          <a:prstGeom prst="rect">
            <a:avLst/>
          </a:prstGeom>
          <a:noFill/>
        </p:spPr>
        <p:txBody>
          <a:bodyPr wrap="square" rtlCol="0">
            <a:spAutoFit/>
          </a:bodyPr>
          <a:lstStyle/>
          <a:p>
            <a:r>
              <a:rPr kumimoji="1" lang="en-US" altLang="ja-JP" sz="2400" b="1" dirty="0"/>
              <a:t>Comparison of Thick Target Yield of neutrons</a:t>
            </a:r>
            <a:endParaRPr kumimoji="1" lang="ja-JP" altLang="en-US" sz="2400" b="1" dirty="0"/>
          </a:p>
        </p:txBody>
      </p:sp>
    </p:spTree>
    <p:extLst>
      <p:ext uri="{BB962C8B-B14F-4D97-AF65-F5344CB8AC3E}">
        <p14:creationId xmlns:p14="http://schemas.microsoft.com/office/powerpoint/2010/main" val="254935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67831" y="300349"/>
            <a:ext cx="7467600" cy="6557651"/>
          </a:xfrm>
          <a:prstGeom prst="rect">
            <a:avLst/>
          </a:prstGeom>
        </p:spPr>
      </p:pic>
      <p:cxnSp>
        <p:nvCxnSpPr>
          <p:cNvPr id="4" name="直線矢印コネクタ 3"/>
          <p:cNvCxnSpPr>
            <a:cxnSpLocks/>
          </p:cNvCxnSpPr>
          <p:nvPr/>
        </p:nvCxnSpPr>
        <p:spPr>
          <a:xfrm flipH="1">
            <a:off x="7457243" y="2459115"/>
            <a:ext cx="12162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cxnSpLocks/>
          </p:cNvCxnSpPr>
          <p:nvPr/>
        </p:nvCxnSpPr>
        <p:spPr>
          <a:xfrm flipH="1">
            <a:off x="7457243" y="3684233"/>
            <a:ext cx="12162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547065" y="2598539"/>
            <a:ext cx="131478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Endothemic</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7637401" y="3684233"/>
            <a:ext cx="116108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Exothemic</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7" name="直線矢印コネクタ 6"/>
          <p:cNvCxnSpPr>
            <a:cxnSpLocks/>
          </p:cNvCxnSpPr>
          <p:nvPr/>
        </p:nvCxnSpPr>
        <p:spPr>
          <a:xfrm flipH="1">
            <a:off x="7457243" y="3152535"/>
            <a:ext cx="12162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8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2541610" y="3911599"/>
            <a:ext cx="726523" cy="430887"/>
          </a:xfrm>
          <a:prstGeom prst="rect">
            <a:avLst/>
          </a:prstGeom>
        </p:spPr>
        <p:txBody>
          <a:bodyPr vert="horz" wrap="square" lIns="0" tIns="0" rIns="0" bIns="0" rtlCol="0">
            <a:spAutoFit/>
          </a:bodyPr>
          <a:lstStyle/>
          <a:p>
            <a:pPr marL="9525" marR="0" lvl="0" indent="0" algn="l" defTabSz="914400" rtl="0" eaLnBrk="1" fontAlgn="auto" latinLnBrk="0" hangingPunct="1">
              <a:lnSpc>
                <a:spcPct val="100000"/>
              </a:lnSpc>
              <a:spcBef>
                <a:spcPts val="0"/>
              </a:spcBef>
              <a:spcAft>
                <a:spcPts val="0"/>
              </a:spcAft>
              <a:buClrTx/>
              <a:buSzTx/>
              <a:buFontTx/>
              <a:buNone/>
              <a:tabLst/>
              <a:defRPr/>
            </a:pPr>
            <a:r>
              <a:rPr kumimoji="0" sz="2800" b="0" i="1" u="none" strike="noStrike" kern="0" cap="none" spc="-11" normalizeH="0" baseline="0" noProof="0" dirty="0">
                <a:ln>
                  <a:noFill/>
                </a:ln>
                <a:solidFill>
                  <a:srgbClr val="FF0000"/>
                </a:solidFill>
                <a:effectLst/>
                <a:uLnTx/>
                <a:uFillTx/>
                <a:latin typeface="Calibri Light"/>
                <a:ea typeface="+mn-ea"/>
                <a:cs typeface="Calibri Light"/>
              </a:rPr>
              <a:t>Li</a:t>
            </a:r>
            <a:r>
              <a:rPr kumimoji="0" sz="2800" b="0" i="1" u="none" strike="noStrike" kern="0" cap="none" spc="0" normalizeH="0" baseline="0" noProof="0" dirty="0">
                <a:ln>
                  <a:noFill/>
                </a:ln>
                <a:solidFill>
                  <a:srgbClr val="FF0000"/>
                </a:solidFill>
                <a:effectLst/>
                <a:uLnTx/>
                <a:uFillTx/>
                <a:latin typeface="Calibri Light"/>
                <a:ea typeface="+mn-ea"/>
                <a:cs typeface="Calibri Light"/>
              </a:rPr>
              <a:t> </a:t>
            </a:r>
            <a:endParaRPr kumimoji="0" sz="2800" b="0" i="0" u="none" strike="noStrike" kern="0" cap="none" spc="0" normalizeH="0" baseline="0" noProof="0" dirty="0">
              <a:ln>
                <a:noFill/>
              </a:ln>
              <a:solidFill>
                <a:sysClr val="windowText" lastClr="000000"/>
              </a:solidFill>
              <a:effectLst/>
              <a:uLnTx/>
              <a:uFillTx/>
              <a:latin typeface="Calibri Light"/>
              <a:ea typeface="+mn-ea"/>
              <a:cs typeface="Calibri Light"/>
            </a:endParaRPr>
          </a:p>
        </p:txBody>
      </p:sp>
      <p:sp>
        <p:nvSpPr>
          <p:cNvPr id="10" name="object 10"/>
          <p:cNvSpPr/>
          <p:nvPr/>
        </p:nvSpPr>
        <p:spPr>
          <a:xfrm>
            <a:off x="4029931" y="1430750"/>
            <a:ext cx="132398" cy="1958340"/>
          </a:xfrm>
          <a:custGeom>
            <a:avLst/>
            <a:gdLst/>
            <a:ahLst/>
            <a:cxnLst/>
            <a:rect l="l" t="t" r="r" b="b"/>
            <a:pathLst>
              <a:path w="176529" h="2611120">
                <a:moveTo>
                  <a:pt x="0" y="2610992"/>
                </a:moveTo>
                <a:lnTo>
                  <a:pt x="176504" y="2610992"/>
                </a:lnTo>
                <a:lnTo>
                  <a:pt x="176504" y="0"/>
                </a:lnTo>
                <a:lnTo>
                  <a:pt x="0" y="0"/>
                </a:lnTo>
                <a:lnTo>
                  <a:pt x="0" y="261099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bject 15"/>
          <p:cNvSpPr txBox="1">
            <a:spLocks noGrp="1"/>
          </p:cNvSpPr>
          <p:nvPr>
            <p:ph type="title"/>
          </p:nvPr>
        </p:nvSpPr>
        <p:spPr>
          <a:xfrm>
            <a:off x="630315" y="307850"/>
            <a:ext cx="7972147" cy="738664"/>
          </a:xfrm>
          <a:prstGeom prst="rect">
            <a:avLst/>
          </a:prstGeom>
        </p:spPr>
        <p:txBody>
          <a:bodyPr vert="horz" wrap="square" lIns="0" tIns="0" rIns="0" bIns="0" rtlCol="0">
            <a:spAutoFit/>
          </a:bodyPr>
          <a:lstStyle/>
          <a:p>
            <a:pPr marL="9525" algn="l" rtl="0"/>
            <a:r>
              <a:rPr spc="-15" dirty="0"/>
              <a:t>Comparison between </a:t>
            </a:r>
            <a:r>
              <a:rPr spc="-11" dirty="0"/>
              <a:t>Lithium </a:t>
            </a:r>
            <a:r>
              <a:rPr spc="-15" dirty="0"/>
              <a:t>and</a:t>
            </a:r>
            <a:r>
              <a:rPr spc="-71" dirty="0"/>
              <a:t> </a:t>
            </a:r>
            <a:r>
              <a:rPr spc="-11" dirty="0"/>
              <a:t>Beryllium</a:t>
            </a:r>
            <a:r>
              <a:rPr dirty="0"/>
              <a:t> </a:t>
            </a:r>
            <a:r>
              <a:rPr lang="en-US" altLang="ja-JP" spc="-23" baseline="24305" dirty="0">
                <a:solidFill>
                  <a:srgbClr val="FF0000"/>
                </a:solidFill>
                <a:ea typeface="+mn-ea"/>
              </a:rPr>
              <a:t>7</a:t>
            </a:r>
            <a:r>
              <a:rPr lang="en-US" altLang="ja-JP" spc="-15" dirty="0">
                <a:solidFill>
                  <a:srgbClr val="FF0000"/>
                </a:solidFill>
                <a:ea typeface="+mn-ea"/>
              </a:rPr>
              <a:t>Li(</a:t>
            </a:r>
            <a:r>
              <a:rPr lang="en-US" altLang="ja-JP" spc="-15" dirty="0" err="1">
                <a:solidFill>
                  <a:srgbClr val="FF0000"/>
                </a:solidFill>
                <a:ea typeface="+mn-ea"/>
              </a:rPr>
              <a:t>p,n</a:t>
            </a:r>
            <a:r>
              <a:rPr lang="en-US" altLang="ja-JP" spc="-15" dirty="0">
                <a:solidFill>
                  <a:srgbClr val="FF0000"/>
                </a:solidFill>
                <a:ea typeface="+mn-ea"/>
              </a:rPr>
              <a:t>)</a:t>
            </a:r>
            <a:r>
              <a:rPr lang="en-US" altLang="ja-JP" spc="-23" baseline="24305" dirty="0">
                <a:solidFill>
                  <a:srgbClr val="FF0000"/>
                </a:solidFill>
                <a:ea typeface="+mn-ea"/>
              </a:rPr>
              <a:t>7</a:t>
            </a:r>
            <a:r>
              <a:rPr lang="en-US" altLang="ja-JP" spc="-15" dirty="0">
                <a:solidFill>
                  <a:srgbClr val="FF0000"/>
                </a:solidFill>
                <a:ea typeface="+mn-ea"/>
              </a:rPr>
              <a:t>Be</a:t>
            </a:r>
            <a:r>
              <a:rPr lang="en-US" altLang="ja-JP" spc="368" dirty="0">
                <a:solidFill>
                  <a:srgbClr val="FF0000"/>
                </a:solidFill>
                <a:ea typeface="+mn-ea"/>
              </a:rPr>
              <a:t> </a:t>
            </a:r>
            <a:r>
              <a:rPr lang="en-US" altLang="ja-JP" spc="-23" baseline="24305" dirty="0">
                <a:solidFill>
                  <a:srgbClr val="FF0000"/>
                </a:solidFill>
                <a:ea typeface="+mn-ea"/>
              </a:rPr>
              <a:t>9</a:t>
            </a:r>
            <a:r>
              <a:rPr lang="en-US" altLang="ja-JP" spc="-15" dirty="0">
                <a:solidFill>
                  <a:srgbClr val="FF0000"/>
                </a:solidFill>
                <a:ea typeface="+mn-ea"/>
              </a:rPr>
              <a:t>Be(</a:t>
            </a:r>
            <a:r>
              <a:rPr lang="en-US" altLang="ja-JP" spc="-15" dirty="0" err="1">
                <a:solidFill>
                  <a:srgbClr val="FF0000"/>
                </a:solidFill>
                <a:ea typeface="+mn-ea"/>
              </a:rPr>
              <a:t>p,n</a:t>
            </a:r>
            <a:r>
              <a:rPr lang="en-US" altLang="ja-JP" spc="-15" dirty="0">
                <a:solidFill>
                  <a:srgbClr val="FF0000"/>
                </a:solidFill>
                <a:ea typeface="+mn-ea"/>
              </a:rPr>
              <a:t>)</a:t>
            </a:r>
            <a:r>
              <a:rPr lang="en-US" altLang="ja-JP" spc="-23" baseline="24305" dirty="0">
                <a:solidFill>
                  <a:srgbClr val="FF0000"/>
                </a:solidFill>
                <a:ea typeface="+mn-ea"/>
              </a:rPr>
              <a:t>9</a:t>
            </a:r>
            <a:r>
              <a:rPr lang="en-US" altLang="ja-JP" spc="-15" dirty="0">
                <a:solidFill>
                  <a:srgbClr val="FF0000"/>
                </a:solidFill>
                <a:ea typeface="+mn-ea"/>
              </a:rPr>
              <a:t>B</a:t>
            </a:r>
            <a:r>
              <a:rPr lang="en-US" altLang="ja-JP" dirty="0">
                <a:solidFill>
                  <a:srgbClr val="FF0000"/>
                </a:solidFill>
                <a:ea typeface="+mn-ea"/>
              </a:rPr>
              <a:t> </a:t>
            </a:r>
            <a:br>
              <a:rPr lang="en-US" altLang="ja-JP" i="0" dirty="0">
                <a:solidFill>
                  <a:sysClr val="windowText" lastClr="000000"/>
                </a:solidFill>
                <a:ea typeface="+mn-ea"/>
              </a:rPr>
            </a:br>
            <a:endParaRPr dirty="0"/>
          </a:p>
        </p:txBody>
      </p:sp>
      <p:pic>
        <p:nvPicPr>
          <p:cNvPr id="18" name="図 17"/>
          <p:cNvPicPr>
            <a:picLocks noChangeAspect="1"/>
          </p:cNvPicPr>
          <p:nvPr/>
        </p:nvPicPr>
        <p:blipFill>
          <a:blip r:embed="rId2"/>
          <a:stretch>
            <a:fillRect/>
          </a:stretch>
        </p:blipFill>
        <p:spPr>
          <a:xfrm>
            <a:off x="81251" y="821146"/>
            <a:ext cx="4587605" cy="3090453"/>
          </a:xfrm>
          <a:prstGeom prst="rect">
            <a:avLst/>
          </a:prstGeom>
        </p:spPr>
      </p:pic>
      <p:pic>
        <p:nvPicPr>
          <p:cNvPr id="3" name="図 2" descr="テキスト, 地図 が含まれている画像&#10;&#10;非常に高い精度で生成された説明">
            <a:extLst>
              <a:ext uri="{FF2B5EF4-FFF2-40B4-BE49-F238E27FC236}">
                <a16:creationId xmlns:a16="http://schemas.microsoft.com/office/drawing/2014/main" id="{E3247BBA-6EE0-4915-9923-9D7655C21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984" y="748332"/>
            <a:ext cx="4042742" cy="5943691"/>
          </a:xfrm>
          <a:prstGeom prst="rect">
            <a:avLst/>
          </a:prstGeom>
        </p:spPr>
      </p:pic>
    </p:spTree>
    <p:extLst>
      <p:ext uri="{BB962C8B-B14F-4D97-AF65-F5344CB8AC3E}">
        <p14:creationId xmlns:p14="http://schemas.microsoft.com/office/powerpoint/2010/main" val="7069003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none" anchor="t">
        <a:spAutoFit/>
      </a:bodyPr>
      <a:lstStyle>
        <a:defPPr lvl="0" indent="0">
          <a:defRPr lang="en-US" altLang="ja-JP" sz="3600" b="1">
            <a:latin typeface="Calibri" panose="020F0502020204030204" charset="0"/>
            <a:ea typeface="ＭＳ Ｐゴシック" panose="020B060007020508020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1741</TotalTime>
  <Words>613</Words>
  <Application>Microsoft Office PowerPoint</Application>
  <PresentationFormat>画面に合わせる (4:3)</PresentationFormat>
  <Paragraphs>83</Paragraphs>
  <Slides>24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24</vt:i4>
      </vt:variant>
    </vt:vector>
  </HeadingPairs>
  <TitlesOfParts>
    <vt:vector size="38" baseType="lpstr">
      <vt:lpstr>Malgun Gothic</vt:lpstr>
      <vt:lpstr>ＭＳ Ｐゴシック</vt:lpstr>
      <vt:lpstr>ＭＳ ゴシック</vt:lpstr>
      <vt:lpstr>メイリオ</vt:lpstr>
      <vt:lpstr>游ゴシック</vt:lpstr>
      <vt:lpstr>游ゴシック Light</vt:lpstr>
      <vt:lpstr>Arial</vt:lpstr>
      <vt:lpstr>Calibri</vt:lpstr>
      <vt:lpstr>Calibri Light</vt:lpstr>
      <vt:lpstr>Times New Roman</vt:lpstr>
      <vt:lpstr>Wingdings</vt:lpstr>
      <vt:lpstr>Office テーマ</vt:lpstr>
      <vt:lpstr>Office Theme</vt:lpstr>
      <vt:lpstr>2_Office テーマ</vt:lpstr>
      <vt:lpstr>Comparison of RFQ-Based Compact Neutron Sources </vt:lpstr>
      <vt:lpstr>Applications of  Compact Neutron Sources</vt:lpstr>
      <vt:lpstr>Four Types of BNCT Neutron Sources</vt:lpstr>
      <vt:lpstr>Requirements of BNCT (Boron Neutron Capture Therapy)  </vt:lpstr>
      <vt:lpstr>BNCT starting point  </vt:lpstr>
      <vt:lpstr>PowerPoint プレゼンテーション</vt:lpstr>
      <vt:lpstr>PowerPoint プレゼンテーション</vt:lpstr>
      <vt:lpstr>PowerPoint プレゼンテーション</vt:lpstr>
      <vt:lpstr>Comparison between Lithium and Beryllium 7Li(p,n)7Be 9Be(p,n)9B  </vt:lpstr>
      <vt:lpstr>PowerPoint プレゼンテーション</vt:lpstr>
      <vt:lpstr>Selection of Target Material</vt:lpstr>
      <vt:lpstr>  Compact Neutron Sources  with Low-Energy Deuterons onto Be Target  (Li target is relatively difficult to make and use compared to Be target if the beam power is high. Why not to try to find a possibility of compact neutron source using Be target ?)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Comparison of Yields</vt:lpstr>
      <vt:lpstr>PowerPoint プレゼンテーション</vt:lpstr>
      <vt:lpstr>A Few Comments on Be(d,n)B</vt:lpstr>
      <vt:lpstr>Lessons from Deuteron RFQ and Deuteron Ion Source at LiPAC in Rokkasho</vt:lpstr>
      <vt:lpstr>Summary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Types of Accelerator-Based Compact Neutron Sources</dc:title>
  <dc:creator>黒川眞一</dc:creator>
  <cp:lastModifiedBy>黒川眞一</cp:lastModifiedBy>
  <cp:revision>57</cp:revision>
  <dcterms:created xsi:type="dcterms:W3CDTF">2017-04-09T21:44:12Z</dcterms:created>
  <dcterms:modified xsi:type="dcterms:W3CDTF">2017-11-05T03:20:34Z</dcterms:modified>
</cp:coreProperties>
</file>